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4"/>
    <p:sldMasterId id="2147483659" r:id="rId5"/>
    <p:sldMasterId id="2147483661" r:id="rId6"/>
  </p:sldMasterIdLst>
  <p:notesMasterIdLst>
    <p:notesMasterId r:id="rId24"/>
  </p:notesMasterIdLst>
  <p:handoutMasterIdLst>
    <p:handoutMasterId r:id="rId25"/>
  </p:handoutMasterIdLst>
  <p:sldIdLst>
    <p:sldId id="271" r:id="rId7"/>
    <p:sldId id="309" r:id="rId8"/>
    <p:sldId id="284" r:id="rId9"/>
    <p:sldId id="313" r:id="rId10"/>
    <p:sldId id="315" r:id="rId11"/>
    <p:sldId id="314" r:id="rId12"/>
    <p:sldId id="289" r:id="rId13"/>
    <p:sldId id="332" r:id="rId14"/>
    <p:sldId id="291" r:id="rId15"/>
    <p:sldId id="288" r:id="rId16"/>
    <p:sldId id="321" r:id="rId17"/>
    <p:sldId id="324" r:id="rId18"/>
    <p:sldId id="327" r:id="rId19"/>
    <p:sldId id="330" r:id="rId20"/>
    <p:sldId id="331" r:id="rId21"/>
    <p:sldId id="333" r:id="rId22"/>
    <p:sldId id="293" r:id="rId23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B008A"/>
    <a:srgbClr val="7800FF"/>
    <a:srgbClr val="8800D1"/>
    <a:srgbClr val="7B00AC"/>
    <a:srgbClr val="6E008E"/>
    <a:srgbClr val="821164"/>
    <a:srgbClr val="070A0F"/>
    <a:srgbClr val="6686A2"/>
    <a:srgbClr val="00919D"/>
    <a:srgbClr val="1B8E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34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3870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6AC804-43ED-432B-949A-96998A1D6F46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9D4D22C-B30D-493B-AF36-1E477BF3D374}">
      <dgm:prSet phldrT="[Texte]" custT="1"/>
      <dgm:spPr/>
      <dgm:t>
        <a:bodyPr/>
        <a:lstStyle/>
        <a:p>
          <a:r>
            <a:rPr lang="fr-FR" sz="1000" dirty="0" smtClean="0">
              <a:latin typeface="Cambria" panose="02040503050406030204" pitchFamily="18" charset="0"/>
            </a:rPr>
            <a:t>Septembre</a:t>
          </a:r>
        </a:p>
        <a:p>
          <a:r>
            <a:rPr lang="fr-FR" sz="1000" dirty="0" smtClean="0">
              <a:latin typeface="Cambria" panose="02040503050406030204" pitchFamily="18" charset="0"/>
            </a:rPr>
            <a:t>S 38-39</a:t>
          </a:r>
          <a:endParaRPr lang="fr-FR" sz="1000" dirty="0">
            <a:latin typeface="Cambria" panose="02040503050406030204" pitchFamily="18" charset="0"/>
          </a:endParaRPr>
        </a:p>
      </dgm:t>
    </dgm:pt>
    <dgm:pt modelId="{09A28B53-D110-41D7-837B-88C42F3B6866}" type="parTrans" cxnId="{38A8901E-BDE9-4AE6-8D59-308EE56FFCD4}">
      <dgm:prSet/>
      <dgm:spPr/>
      <dgm:t>
        <a:bodyPr/>
        <a:lstStyle/>
        <a:p>
          <a:endParaRPr lang="fr-FR"/>
        </a:p>
      </dgm:t>
    </dgm:pt>
    <dgm:pt modelId="{DC308FCF-6544-4DCA-B76F-5F6681CBE01E}" type="sibTrans" cxnId="{38A8901E-BDE9-4AE6-8D59-308EE56FFCD4}">
      <dgm:prSet/>
      <dgm:spPr/>
      <dgm:t>
        <a:bodyPr/>
        <a:lstStyle/>
        <a:p>
          <a:endParaRPr lang="fr-FR"/>
        </a:p>
      </dgm:t>
    </dgm:pt>
    <dgm:pt modelId="{200FB650-8054-49BF-8F92-A697860D23D1}">
      <dgm:prSet phldrT="[Texte]" custT="1"/>
      <dgm:spPr/>
      <dgm:t>
        <a:bodyPr/>
        <a:lstStyle/>
        <a:p>
          <a:r>
            <a:rPr lang="fr-FR" sz="1000" dirty="0" smtClean="0">
              <a:latin typeface="Cambria" panose="02040503050406030204" pitchFamily="18" charset="0"/>
            </a:rPr>
            <a:t>Octobre -Novembre</a:t>
          </a:r>
          <a:endParaRPr lang="fr-FR" sz="1000" dirty="0">
            <a:latin typeface="Cambria" panose="02040503050406030204" pitchFamily="18" charset="0"/>
          </a:endParaRPr>
        </a:p>
      </dgm:t>
    </dgm:pt>
    <dgm:pt modelId="{9FA1CA97-75C9-4D92-BBCB-96AED43CF755}" type="parTrans" cxnId="{5C454DAA-6028-43A3-A7DC-95C34E4487C8}">
      <dgm:prSet/>
      <dgm:spPr/>
      <dgm:t>
        <a:bodyPr/>
        <a:lstStyle/>
        <a:p>
          <a:endParaRPr lang="fr-FR"/>
        </a:p>
      </dgm:t>
    </dgm:pt>
    <dgm:pt modelId="{3FF78B29-EE0E-43A5-885F-9C9F2B69E3F4}" type="sibTrans" cxnId="{5C454DAA-6028-43A3-A7DC-95C34E4487C8}">
      <dgm:prSet/>
      <dgm:spPr/>
      <dgm:t>
        <a:bodyPr/>
        <a:lstStyle/>
        <a:p>
          <a:endParaRPr lang="fr-FR"/>
        </a:p>
      </dgm:t>
    </dgm:pt>
    <dgm:pt modelId="{C82EEE15-F9D2-4174-AB25-C2C40ECA212B}">
      <dgm:prSet phldrT="[Texte]"/>
      <dgm:spPr/>
      <dgm:t>
        <a:bodyPr/>
        <a:lstStyle/>
        <a:p>
          <a:endParaRPr lang="fr-FR" dirty="0"/>
        </a:p>
      </dgm:t>
    </dgm:pt>
    <dgm:pt modelId="{ECE956D0-738C-49C1-B62B-4C7EB32379F1}" type="sibTrans" cxnId="{F585A92C-5450-41BC-B11B-8FDEA73629AB}">
      <dgm:prSet/>
      <dgm:spPr/>
      <dgm:t>
        <a:bodyPr/>
        <a:lstStyle/>
        <a:p>
          <a:endParaRPr lang="fr-FR"/>
        </a:p>
      </dgm:t>
    </dgm:pt>
    <dgm:pt modelId="{8E35F7ED-7C4E-4FB2-8B0D-0AC6FBC2D646}" type="parTrans" cxnId="{F585A92C-5450-41BC-B11B-8FDEA73629AB}">
      <dgm:prSet/>
      <dgm:spPr/>
      <dgm:t>
        <a:bodyPr/>
        <a:lstStyle/>
        <a:p>
          <a:endParaRPr lang="fr-FR"/>
        </a:p>
      </dgm:t>
    </dgm:pt>
    <dgm:pt modelId="{B353C824-7C06-494C-BB42-9630A977B28F}">
      <dgm:prSet phldrT="[Texte]" custT="1"/>
      <dgm:spPr/>
      <dgm:t>
        <a:bodyPr/>
        <a:lstStyle/>
        <a:p>
          <a:r>
            <a:rPr lang="fr-FR" sz="1000" dirty="0" smtClean="0">
              <a:latin typeface="Cambria" panose="02040503050406030204" pitchFamily="18" charset="0"/>
            </a:rPr>
            <a:t>Février-mars </a:t>
          </a:r>
        </a:p>
        <a:p>
          <a:r>
            <a:rPr lang="fr-FR" sz="1000" b="0" dirty="0" smtClean="0">
              <a:latin typeface="Cambria" panose="02040503050406030204" pitchFamily="18" charset="0"/>
            </a:rPr>
            <a:t>S 7 à 12</a:t>
          </a:r>
          <a:endParaRPr lang="fr-FR" sz="1000" b="0" dirty="0">
            <a:latin typeface="Cambria" panose="02040503050406030204" pitchFamily="18" charset="0"/>
          </a:endParaRPr>
        </a:p>
      </dgm:t>
    </dgm:pt>
    <dgm:pt modelId="{12BDBA03-80FA-41D0-ABAB-06AA319A6822}" type="sibTrans" cxnId="{664004C4-F126-4E3E-96E3-73EA5D078879}">
      <dgm:prSet/>
      <dgm:spPr/>
      <dgm:t>
        <a:bodyPr/>
        <a:lstStyle/>
        <a:p>
          <a:endParaRPr lang="fr-FR"/>
        </a:p>
      </dgm:t>
    </dgm:pt>
    <dgm:pt modelId="{8D48ADE0-DF77-4E8E-8BA2-8B22D59518DB}" type="parTrans" cxnId="{664004C4-F126-4E3E-96E3-73EA5D078879}">
      <dgm:prSet/>
      <dgm:spPr/>
      <dgm:t>
        <a:bodyPr/>
        <a:lstStyle/>
        <a:p>
          <a:endParaRPr lang="fr-FR"/>
        </a:p>
      </dgm:t>
    </dgm:pt>
    <dgm:pt modelId="{28CBDB3C-06CA-4F4F-895D-C92DB39DC03E}">
      <dgm:prSet phldrT="[Texte]" custT="1"/>
      <dgm:spPr/>
      <dgm:t>
        <a:bodyPr/>
        <a:lstStyle/>
        <a:p>
          <a:r>
            <a:rPr lang="fr-FR" sz="1000" dirty="0" smtClean="0">
              <a:latin typeface="Cambria" panose="02040503050406030204" pitchFamily="18" charset="0"/>
            </a:rPr>
            <a:t>Août</a:t>
          </a:r>
        </a:p>
        <a:p>
          <a:r>
            <a:rPr lang="fr-FR" sz="1000" dirty="0" smtClean="0">
              <a:latin typeface="Cambria" panose="02040503050406030204" pitchFamily="18" charset="0"/>
            </a:rPr>
            <a:t>S 34</a:t>
          </a:r>
          <a:endParaRPr lang="fr-FR" sz="1000" dirty="0">
            <a:latin typeface="Cambria" panose="02040503050406030204" pitchFamily="18" charset="0"/>
          </a:endParaRPr>
        </a:p>
      </dgm:t>
    </dgm:pt>
    <dgm:pt modelId="{B79DF79F-2761-45BA-8C67-2B2D55530DFB}" type="sibTrans" cxnId="{7D3E6B42-3CAE-4907-BBAE-1122A71FA2F5}">
      <dgm:prSet/>
      <dgm:spPr/>
      <dgm:t>
        <a:bodyPr/>
        <a:lstStyle/>
        <a:p>
          <a:endParaRPr lang="fr-FR"/>
        </a:p>
      </dgm:t>
    </dgm:pt>
    <dgm:pt modelId="{1875C11D-8255-42C9-AE03-89F81D83FD05}" type="parTrans" cxnId="{7D3E6B42-3CAE-4907-BBAE-1122A71FA2F5}">
      <dgm:prSet/>
      <dgm:spPr/>
      <dgm:t>
        <a:bodyPr/>
        <a:lstStyle/>
        <a:p>
          <a:endParaRPr lang="fr-FR"/>
        </a:p>
      </dgm:t>
    </dgm:pt>
    <dgm:pt modelId="{90F27B20-26AE-43CE-9183-95DCD92B246B}">
      <dgm:prSet phldrT="[Texte]" custT="1"/>
      <dgm:spPr/>
      <dgm:t>
        <a:bodyPr/>
        <a:lstStyle/>
        <a:p>
          <a:r>
            <a:rPr lang="fr-FR" sz="1400" dirty="0" smtClean="0"/>
            <a:t> </a:t>
          </a:r>
          <a:endParaRPr lang="fr-FR" sz="1000" dirty="0">
            <a:latin typeface="Cambria" panose="02040503050406030204" pitchFamily="18" charset="0"/>
          </a:endParaRPr>
        </a:p>
      </dgm:t>
    </dgm:pt>
    <dgm:pt modelId="{2F11B13B-ADD1-4D33-AA8F-37223B4E5C91}" type="sibTrans" cxnId="{9599EE84-C8C4-4274-9578-DF8E38845D42}">
      <dgm:prSet/>
      <dgm:spPr/>
      <dgm:t>
        <a:bodyPr/>
        <a:lstStyle/>
        <a:p>
          <a:endParaRPr lang="fr-FR"/>
        </a:p>
      </dgm:t>
    </dgm:pt>
    <dgm:pt modelId="{F08FEA7D-3CD1-4225-8AB7-200E545EF72A}" type="parTrans" cxnId="{9599EE84-C8C4-4274-9578-DF8E38845D42}">
      <dgm:prSet/>
      <dgm:spPr/>
      <dgm:t>
        <a:bodyPr/>
        <a:lstStyle/>
        <a:p>
          <a:endParaRPr lang="fr-FR"/>
        </a:p>
      </dgm:t>
    </dgm:pt>
    <dgm:pt modelId="{CAEF6A75-2933-4B42-9785-9C8EC5753E8B}" type="pres">
      <dgm:prSet presAssocID="{256AC804-43ED-432B-949A-96998A1D6F4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6BD0E13-6BE7-4DE9-940B-6B7E3FA55688}" type="pres">
      <dgm:prSet presAssocID="{256AC804-43ED-432B-949A-96998A1D6F46}" presName="arrow" presStyleLbl="bgShp" presStyleIdx="0" presStyleCnt="1" custLinFactNeighborX="-1211" custLinFactNeighborY="570"/>
      <dgm:spPr/>
      <dgm:t>
        <a:bodyPr/>
        <a:lstStyle/>
        <a:p>
          <a:endParaRPr lang="fr-FR"/>
        </a:p>
      </dgm:t>
    </dgm:pt>
    <dgm:pt modelId="{D3E632E6-1D88-4BBB-B74D-F386C2268C16}" type="pres">
      <dgm:prSet presAssocID="{256AC804-43ED-432B-949A-96998A1D6F46}" presName="points" presStyleCnt="0"/>
      <dgm:spPr/>
    </dgm:pt>
    <dgm:pt modelId="{6965C54D-22EF-4EB5-80D4-65FFCBEBD241}" type="pres">
      <dgm:prSet presAssocID="{B353C824-7C06-494C-BB42-9630A977B28F}" presName="compositeA" presStyleCnt="0"/>
      <dgm:spPr/>
    </dgm:pt>
    <dgm:pt modelId="{7338EF7A-01CA-4039-BC86-85AD3AAB8428}" type="pres">
      <dgm:prSet presAssocID="{B353C824-7C06-494C-BB42-9630A977B28F}" presName="textA" presStyleLbl="revTx" presStyleIdx="0" presStyleCnt="6" custScaleY="94183" custLinFactNeighborX="27153" custLinFactNeighborY="-2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8D2CDF-11AF-43D4-B2CB-769DA04CC464}" type="pres">
      <dgm:prSet presAssocID="{B353C824-7C06-494C-BB42-9630A977B28F}" presName="circleA" presStyleLbl="node1" presStyleIdx="0" presStyleCnt="6" custLinFactX="27691" custLinFactNeighborX="100000" custLinFactNeighborY="7110"/>
      <dgm:spPr>
        <a:ln>
          <a:solidFill>
            <a:schemeClr val="bg1"/>
          </a:solidFill>
        </a:ln>
      </dgm:spPr>
      <dgm:t>
        <a:bodyPr/>
        <a:lstStyle/>
        <a:p>
          <a:endParaRPr lang="fr-FR"/>
        </a:p>
      </dgm:t>
    </dgm:pt>
    <dgm:pt modelId="{A5716B73-C6B9-420C-BC09-BEED99AE01B2}" type="pres">
      <dgm:prSet presAssocID="{B353C824-7C06-494C-BB42-9630A977B28F}" presName="spaceA" presStyleCnt="0"/>
      <dgm:spPr/>
    </dgm:pt>
    <dgm:pt modelId="{0500DDF2-B158-40D6-B391-B328C7BD7B62}" type="pres">
      <dgm:prSet presAssocID="{12BDBA03-80FA-41D0-ABAB-06AA319A6822}" presName="space" presStyleCnt="0"/>
      <dgm:spPr/>
    </dgm:pt>
    <dgm:pt modelId="{A762C16D-B287-44A9-B6F9-2F68DD29C212}" type="pres">
      <dgm:prSet presAssocID="{90F27B20-26AE-43CE-9183-95DCD92B246B}" presName="compositeB" presStyleCnt="0"/>
      <dgm:spPr/>
    </dgm:pt>
    <dgm:pt modelId="{A9E488E5-93FD-404C-8810-D68A63DD53F2}" type="pres">
      <dgm:prSet presAssocID="{90F27B20-26AE-43CE-9183-95DCD92B246B}" presName="textB" presStyleLbl="revTx" presStyleIdx="1" presStyleCnt="6" custScaleY="29327" custLinFactY="-59156" custLinFactNeighborX="-2101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68F322-1553-4C17-BD40-033091D214A0}" type="pres">
      <dgm:prSet presAssocID="{90F27B20-26AE-43CE-9183-95DCD92B246B}" presName="circleB" presStyleLbl="node1" presStyleIdx="1" presStyleCnt="6" custLinFactX="738133" custLinFactNeighborX="800000" custLinFactNeighborY="-73586"/>
      <dgm:spPr/>
      <dgm:t>
        <a:bodyPr/>
        <a:lstStyle/>
        <a:p>
          <a:endParaRPr lang="fr-FR"/>
        </a:p>
      </dgm:t>
    </dgm:pt>
    <dgm:pt modelId="{AB9F2479-D35B-429F-9639-A4423FAF3C68}" type="pres">
      <dgm:prSet presAssocID="{90F27B20-26AE-43CE-9183-95DCD92B246B}" presName="spaceB" presStyleCnt="0"/>
      <dgm:spPr/>
    </dgm:pt>
    <dgm:pt modelId="{6EF16AE3-3984-4C5C-A35F-F4B63F46E5F7}" type="pres">
      <dgm:prSet presAssocID="{2F11B13B-ADD1-4D33-AA8F-37223B4E5C91}" presName="space" presStyleCnt="0"/>
      <dgm:spPr/>
    </dgm:pt>
    <dgm:pt modelId="{4DF13A44-AB75-4214-A961-4FD260FE9073}" type="pres">
      <dgm:prSet presAssocID="{28CBDB3C-06CA-4F4F-895D-C92DB39DC03E}" presName="compositeA" presStyleCnt="0"/>
      <dgm:spPr/>
    </dgm:pt>
    <dgm:pt modelId="{55420FA9-EAF3-469D-9259-0EFA43622DB7}" type="pres">
      <dgm:prSet presAssocID="{28CBDB3C-06CA-4F4F-895D-C92DB39DC03E}" presName="textA" presStyleLbl="revTx" presStyleIdx="2" presStyleCnt="6" custScaleY="31049" custLinFactX="55053" custLinFactNeighborX="100000" custLinFactNeighborY="4610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2E9B1C-6235-470C-897D-4D9F97FCBE4A}" type="pres">
      <dgm:prSet presAssocID="{28CBDB3C-06CA-4F4F-895D-C92DB39DC03E}" presName="circleA" presStyleLbl="node1" presStyleIdx="2" presStyleCnt="6" custLinFactX="300000" custLinFactNeighborX="381050" custLinFactNeighborY="74257"/>
      <dgm:spPr>
        <a:noFill/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endParaRPr lang="fr-FR"/>
        </a:p>
      </dgm:t>
    </dgm:pt>
    <dgm:pt modelId="{63A1D805-D1F2-49A6-9F0A-25ABDA91E736}" type="pres">
      <dgm:prSet presAssocID="{28CBDB3C-06CA-4F4F-895D-C92DB39DC03E}" presName="spaceA" presStyleCnt="0"/>
      <dgm:spPr/>
    </dgm:pt>
    <dgm:pt modelId="{3C82780F-B0AA-4489-86DB-B0A05258198A}" type="pres">
      <dgm:prSet presAssocID="{B79DF79F-2761-45BA-8C67-2B2D55530DFB}" presName="space" presStyleCnt="0"/>
      <dgm:spPr/>
    </dgm:pt>
    <dgm:pt modelId="{20672548-5FB0-486C-9682-B5DDDE70C754}" type="pres">
      <dgm:prSet presAssocID="{D9D4D22C-B30D-493B-AF36-1E477BF3D374}" presName="compositeB" presStyleCnt="0"/>
      <dgm:spPr/>
    </dgm:pt>
    <dgm:pt modelId="{5A417CB4-FFAF-424B-A375-601DF43B2496}" type="pres">
      <dgm:prSet presAssocID="{D9D4D22C-B30D-493B-AF36-1E477BF3D374}" presName="textB" presStyleLbl="revTx" presStyleIdx="3" presStyleCnt="6" custScaleY="34999" custLinFactX="27975" custLinFactY="-48282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9381E8-A2FA-471C-91A2-D0F63E475D3D}" type="pres">
      <dgm:prSet presAssocID="{D9D4D22C-B30D-493B-AF36-1E477BF3D374}" presName="circleB" presStyleLbl="node1" presStyleIdx="3" presStyleCnt="6" custLinFactX="-200000" custLinFactNeighborX="-258893" custLinFactNeighborY="-67914"/>
      <dgm:spPr/>
      <dgm:t>
        <a:bodyPr/>
        <a:lstStyle/>
        <a:p>
          <a:endParaRPr lang="fr-FR"/>
        </a:p>
      </dgm:t>
    </dgm:pt>
    <dgm:pt modelId="{26D7ACA6-66A1-4724-939C-A24FE6C47C12}" type="pres">
      <dgm:prSet presAssocID="{D9D4D22C-B30D-493B-AF36-1E477BF3D374}" presName="spaceB" presStyleCnt="0"/>
      <dgm:spPr/>
    </dgm:pt>
    <dgm:pt modelId="{B20D903F-FC86-4902-8A53-0BF72C3CF283}" type="pres">
      <dgm:prSet presAssocID="{DC308FCF-6544-4DCA-B76F-5F6681CBE01E}" presName="space" presStyleCnt="0"/>
      <dgm:spPr/>
    </dgm:pt>
    <dgm:pt modelId="{95218098-FC98-4F74-A5D3-795262D63D79}" type="pres">
      <dgm:prSet presAssocID="{200FB650-8054-49BF-8F92-A697860D23D1}" presName="compositeA" presStyleCnt="0"/>
      <dgm:spPr/>
    </dgm:pt>
    <dgm:pt modelId="{65D20E09-C784-441F-A836-9F1AE3758433}" type="pres">
      <dgm:prSet presAssocID="{200FB650-8054-49BF-8F92-A697860D23D1}" presName="textA" presStyleLbl="revTx" presStyleIdx="4" presStyleCnt="6" custScaleY="38665" custLinFactX="4751" custLinFactNeighborX="100000" custLinFactNeighborY="3669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3ACA0E-B8B6-4ADE-AFB0-4532F9E1ECE4}" type="pres">
      <dgm:prSet presAssocID="{200FB650-8054-49BF-8F92-A697860D23D1}" presName="circleA" presStyleLbl="node1" presStyleIdx="4" presStyleCnt="6" custScaleX="115865" custScaleY="106940" custLinFactX="200000" custLinFactNeighborX="285142" custLinFactNeighborY="73909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</dgm:spPr>
      <dgm:t>
        <a:bodyPr/>
        <a:lstStyle/>
        <a:p>
          <a:endParaRPr lang="fr-FR"/>
        </a:p>
      </dgm:t>
    </dgm:pt>
    <dgm:pt modelId="{0B670EB5-0A6B-475B-9361-307AD32D07B8}" type="pres">
      <dgm:prSet presAssocID="{200FB650-8054-49BF-8F92-A697860D23D1}" presName="spaceA" presStyleCnt="0"/>
      <dgm:spPr/>
    </dgm:pt>
    <dgm:pt modelId="{6BD472DA-1DE7-43CC-B1B5-F138E0485F4F}" type="pres">
      <dgm:prSet presAssocID="{3FF78B29-EE0E-43A5-885F-9C9F2B69E3F4}" presName="space" presStyleCnt="0"/>
      <dgm:spPr/>
    </dgm:pt>
    <dgm:pt modelId="{4CF36DF5-C873-4463-9383-6823FF65FCF3}" type="pres">
      <dgm:prSet presAssocID="{C82EEE15-F9D2-4174-AB25-C2C40ECA212B}" presName="compositeB" presStyleCnt="0"/>
      <dgm:spPr/>
    </dgm:pt>
    <dgm:pt modelId="{3C03FA5A-4A1A-40DD-A497-7ABB3503E681}" type="pres">
      <dgm:prSet presAssocID="{C82EEE15-F9D2-4174-AB25-C2C40ECA212B}" presName="textB" presStyleLbl="revTx" presStyleIdx="5" presStyleCnt="6" custScaleY="93866" custLinFactY="-6199" custLinFactNeighborX="-249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F6AAC1-D854-4FAA-BF7E-A3FB4502D21E}" type="pres">
      <dgm:prSet presAssocID="{C82EEE15-F9D2-4174-AB25-C2C40ECA212B}" presName="circleB" presStyleLbl="node1" presStyleIdx="5" presStyleCnt="6" custLinFactNeighborX="-1138" custLinFactNeighborY="-1538"/>
      <dgm:spPr/>
      <dgm:t>
        <a:bodyPr/>
        <a:lstStyle/>
        <a:p>
          <a:endParaRPr lang="fr-FR"/>
        </a:p>
      </dgm:t>
    </dgm:pt>
    <dgm:pt modelId="{78B4B905-E932-4AAE-B9D5-E2924E9A9632}" type="pres">
      <dgm:prSet presAssocID="{C82EEE15-F9D2-4174-AB25-C2C40ECA212B}" presName="spaceB" presStyleCnt="0"/>
      <dgm:spPr/>
    </dgm:pt>
  </dgm:ptLst>
  <dgm:cxnLst>
    <dgm:cxn modelId="{35C9D24B-1D3B-4562-B6FB-8DF3930819FB}" type="presOf" srcId="{200FB650-8054-49BF-8F92-A697860D23D1}" destId="{65D20E09-C784-441F-A836-9F1AE3758433}" srcOrd="0" destOrd="0" presId="urn:microsoft.com/office/officeart/2005/8/layout/hProcess11"/>
    <dgm:cxn modelId="{127582BD-33F8-43F8-955D-22AE8078E9E0}" type="presOf" srcId="{C82EEE15-F9D2-4174-AB25-C2C40ECA212B}" destId="{3C03FA5A-4A1A-40DD-A497-7ABB3503E681}" srcOrd="0" destOrd="0" presId="urn:microsoft.com/office/officeart/2005/8/layout/hProcess11"/>
    <dgm:cxn modelId="{5C454DAA-6028-43A3-A7DC-95C34E4487C8}" srcId="{256AC804-43ED-432B-949A-96998A1D6F46}" destId="{200FB650-8054-49BF-8F92-A697860D23D1}" srcOrd="4" destOrd="0" parTransId="{9FA1CA97-75C9-4D92-BBCB-96AED43CF755}" sibTransId="{3FF78B29-EE0E-43A5-885F-9C9F2B69E3F4}"/>
    <dgm:cxn modelId="{9599EE84-C8C4-4274-9578-DF8E38845D42}" srcId="{256AC804-43ED-432B-949A-96998A1D6F46}" destId="{90F27B20-26AE-43CE-9183-95DCD92B246B}" srcOrd="1" destOrd="0" parTransId="{F08FEA7D-3CD1-4225-8AB7-200E545EF72A}" sibTransId="{2F11B13B-ADD1-4D33-AA8F-37223B4E5C91}"/>
    <dgm:cxn modelId="{664004C4-F126-4E3E-96E3-73EA5D078879}" srcId="{256AC804-43ED-432B-949A-96998A1D6F46}" destId="{B353C824-7C06-494C-BB42-9630A977B28F}" srcOrd="0" destOrd="0" parTransId="{8D48ADE0-DF77-4E8E-8BA2-8B22D59518DB}" sibTransId="{12BDBA03-80FA-41D0-ABAB-06AA319A6822}"/>
    <dgm:cxn modelId="{FA6A071C-28D0-4BDC-B75E-B40C576AFB0E}" type="presOf" srcId="{B353C824-7C06-494C-BB42-9630A977B28F}" destId="{7338EF7A-01CA-4039-BC86-85AD3AAB8428}" srcOrd="0" destOrd="0" presId="urn:microsoft.com/office/officeart/2005/8/layout/hProcess11"/>
    <dgm:cxn modelId="{7D3E6B42-3CAE-4907-BBAE-1122A71FA2F5}" srcId="{256AC804-43ED-432B-949A-96998A1D6F46}" destId="{28CBDB3C-06CA-4F4F-895D-C92DB39DC03E}" srcOrd="2" destOrd="0" parTransId="{1875C11D-8255-42C9-AE03-89F81D83FD05}" sibTransId="{B79DF79F-2761-45BA-8C67-2B2D55530DFB}"/>
    <dgm:cxn modelId="{38A8901E-BDE9-4AE6-8D59-308EE56FFCD4}" srcId="{256AC804-43ED-432B-949A-96998A1D6F46}" destId="{D9D4D22C-B30D-493B-AF36-1E477BF3D374}" srcOrd="3" destOrd="0" parTransId="{09A28B53-D110-41D7-837B-88C42F3B6866}" sibTransId="{DC308FCF-6544-4DCA-B76F-5F6681CBE01E}"/>
    <dgm:cxn modelId="{CDE8A48E-EF19-4764-ABDD-DDD3714B9454}" type="presOf" srcId="{256AC804-43ED-432B-949A-96998A1D6F46}" destId="{CAEF6A75-2933-4B42-9785-9C8EC5753E8B}" srcOrd="0" destOrd="0" presId="urn:microsoft.com/office/officeart/2005/8/layout/hProcess11"/>
    <dgm:cxn modelId="{80DEEDE2-7DB4-455E-B2F0-0A322EE33863}" type="presOf" srcId="{90F27B20-26AE-43CE-9183-95DCD92B246B}" destId="{A9E488E5-93FD-404C-8810-D68A63DD53F2}" srcOrd="0" destOrd="0" presId="urn:microsoft.com/office/officeart/2005/8/layout/hProcess11"/>
    <dgm:cxn modelId="{F585A92C-5450-41BC-B11B-8FDEA73629AB}" srcId="{256AC804-43ED-432B-949A-96998A1D6F46}" destId="{C82EEE15-F9D2-4174-AB25-C2C40ECA212B}" srcOrd="5" destOrd="0" parTransId="{8E35F7ED-7C4E-4FB2-8B0D-0AC6FBC2D646}" sibTransId="{ECE956D0-738C-49C1-B62B-4C7EB32379F1}"/>
    <dgm:cxn modelId="{D6E2348D-DC8D-43D6-A39C-07ECBC34CC05}" type="presOf" srcId="{28CBDB3C-06CA-4F4F-895D-C92DB39DC03E}" destId="{55420FA9-EAF3-469D-9259-0EFA43622DB7}" srcOrd="0" destOrd="0" presId="urn:microsoft.com/office/officeart/2005/8/layout/hProcess11"/>
    <dgm:cxn modelId="{7BB0B01E-4178-4042-890C-719DF85C62AB}" type="presOf" srcId="{D9D4D22C-B30D-493B-AF36-1E477BF3D374}" destId="{5A417CB4-FFAF-424B-A375-601DF43B2496}" srcOrd="0" destOrd="0" presId="urn:microsoft.com/office/officeart/2005/8/layout/hProcess11"/>
    <dgm:cxn modelId="{DAAE588F-90A6-46A4-A7C2-A67AEAB06C14}" type="presParOf" srcId="{CAEF6A75-2933-4B42-9785-9C8EC5753E8B}" destId="{36BD0E13-6BE7-4DE9-940B-6B7E3FA55688}" srcOrd="0" destOrd="0" presId="urn:microsoft.com/office/officeart/2005/8/layout/hProcess11"/>
    <dgm:cxn modelId="{D3644C4E-F2E4-4DD3-A39C-56704D4C1007}" type="presParOf" srcId="{CAEF6A75-2933-4B42-9785-9C8EC5753E8B}" destId="{D3E632E6-1D88-4BBB-B74D-F386C2268C16}" srcOrd="1" destOrd="0" presId="urn:microsoft.com/office/officeart/2005/8/layout/hProcess11"/>
    <dgm:cxn modelId="{1DAD70A2-83EB-411E-B43B-768B2EDB8854}" type="presParOf" srcId="{D3E632E6-1D88-4BBB-B74D-F386C2268C16}" destId="{6965C54D-22EF-4EB5-80D4-65FFCBEBD241}" srcOrd="0" destOrd="0" presId="urn:microsoft.com/office/officeart/2005/8/layout/hProcess11"/>
    <dgm:cxn modelId="{CEF2F810-BFC6-4C73-9A79-AF7EBC1DB289}" type="presParOf" srcId="{6965C54D-22EF-4EB5-80D4-65FFCBEBD241}" destId="{7338EF7A-01CA-4039-BC86-85AD3AAB8428}" srcOrd="0" destOrd="0" presId="urn:microsoft.com/office/officeart/2005/8/layout/hProcess11"/>
    <dgm:cxn modelId="{7ED04014-2DEF-4344-A5B2-49D84F9A3FF6}" type="presParOf" srcId="{6965C54D-22EF-4EB5-80D4-65FFCBEBD241}" destId="{C48D2CDF-11AF-43D4-B2CB-769DA04CC464}" srcOrd="1" destOrd="0" presId="urn:microsoft.com/office/officeart/2005/8/layout/hProcess11"/>
    <dgm:cxn modelId="{E0D45513-42A5-4571-A54D-A25C14A14FF7}" type="presParOf" srcId="{6965C54D-22EF-4EB5-80D4-65FFCBEBD241}" destId="{A5716B73-C6B9-420C-BC09-BEED99AE01B2}" srcOrd="2" destOrd="0" presId="urn:microsoft.com/office/officeart/2005/8/layout/hProcess11"/>
    <dgm:cxn modelId="{7B0204B6-24CF-44C2-846F-E9E0251B57F2}" type="presParOf" srcId="{D3E632E6-1D88-4BBB-B74D-F386C2268C16}" destId="{0500DDF2-B158-40D6-B391-B328C7BD7B62}" srcOrd="1" destOrd="0" presId="urn:microsoft.com/office/officeart/2005/8/layout/hProcess11"/>
    <dgm:cxn modelId="{67BC7346-BFF0-4CAC-823C-721176304733}" type="presParOf" srcId="{D3E632E6-1D88-4BBB-B74D-F386C2268C16}" destId="{A762C16D-B287-44A9-B6F9-2F68DD29C212}" srcOrd="2" destOrd="0" presId="urn:microsoft.com/office/officeart/2005/8/layout/hProcess11"/>
    <dgm:cxn modelId="{C195B797-E96E-49B3-8ABD-22EF4192244B}" type="presParOf" srcId="{A762C16D-B287-44A9-B6F9-2F68DD29C212}" destId="{A9E488E5-93FD-404C-8810-D68A63DD53F2}" srcOrd="0" destOrd="0" presId="urn:microsoft.com/office/officeart/2005/8/layout/hProcess11"/>
    <dgm:cxn modelId="{E3C3C71B-502F-4000-8534-3CA290324B5B}" type="presParOf" srcId="{A762C16D-B287-44A9-B6F9-2F68DD29C212}" destId="{3D68F322-1553-4C17-BD40-033091D214A0}" srcOrd="1" destOrd="0" presId="urn:microsoft.com/office/officeart/2005/8/layout/hProcess11"/>
    <dgm:cxn modelId="{682E6B6D-2BF4-4BF2-B17F-3A2AEAB515FA}" type="presParOf" srcId="{A762C16D-B287-44A9-B6F9-2F68DD29C212}" destId="{AB9F2479-D35B-429F-9639-A4423FAF3C68}" srcOrd="2" destOrd="0" presId="urn:microsoft.com/office/officeart/2005/8/layout/hProcess11"/>
    <dgm:cxn modelId="{C375AFD9-90B9-4B4D-9D58-E2BC78F085B3}" type="presParOf" srcId="{D3E632E6-1D88-4BBB-B74D-F386C2268C16}" destId="{6EF16AE3-3984-4C5C-A35F-F4B63F46E5F7}" srcOrd="3" destOrd="0" presId="urn:microsoft.com/office/officeart/2005/8/layout/hProcess11"/>
    <dgm:cxn modelId="{212CE162-EE1C-4906-BC35-DEB95ECB98DC}" type="presParOf" srcId="{D3E632E6-1D88-4BBB-B74D-F386C2268C16}" destId="{4DF13A44-AB75-4214-A961-4FD260FE9073}" srcOrd="4" destOrd="0" presId="urn:microsoft.com/office/officeart/2005/8/layout/hProcess11"/>
    <dgm:cxn modelId="{CB62FDCE-6B46-4AC7-B607-4B68883109D6}" type="presParOf" srcId="{4DF13A44-AB75-4214-A961-4FD260FE9073}" destId="{55420FA9-EAF3-469D-9259-0EFA43622DB7}" srcOrd="0" destOrd="0" presId="urn:microsoft.com/office/officeart/2005/8/layout/hProcess11"/>
    <dgm:cxn modelId="{477D8061-608B-472D-AECB-E0B8E3EB4635}" type="presParOf" srcId="{4DF13A44-AB75-4214-A961-4FD260FE9073}" destId="{B42E9B1C-6235-470C-897D-4D9F97FCBE4A}" srcOrd="1" destOrd="0" presId="urn:microsoft.com/office/officeart/2005/8/layout/hProcess11"/>
    <dgm:cxn modelId="{E1A47989-813E-45B4-828B-D8EE26518F29}" type="presParOf" srcId="{4DF13A44-AB75-4214-A961-4FD260FE9073}" destId="{63A1D805-D1F2-49A6-9F0A-25ABDA91E736}" srcOrd="2" destOrd="0" presId="urn:microsoft.com/office/officeart/2005/8/layout/hProcess11"/>
    <dgm:cxn modelId="{40789C89-F918-49B4-BC2A-A02644445E3C}" type="presParOf" srcId="{D3E632E6-1D88-4BBB-B74D-F386C2268C16}" destId="{3C82780F-B0AA-4489-86DB-B0A05258198A}" srcOrd="5" destOrd="0" presId="urn:microsoft.com/office/officeart/2005/8/layout/hProcess11"/>
    <dgm:cxn modelId="{0636AC88-311E-4558-8C12-7C6E5E7D59E0}" type="presParOf" srcId="{D3E632E6-1D88-4BBB-B74D-F386C2268C16}" destId="{20672548-5FB0-486C-9682-B5DDDE70C754}" srcOrd="6" destOrd="0" presId="urn:microsoft.com/office/officeart/2005/8/layout/hProcess11"/>
    <dgm:cxn modelId="{AA11BD16-C6CB-45B6-8CD4-7BE17E99C52F}" type="presParOf" srcId="{20672548-5FB0-486C-9682-B5DDDE70C754}" destId="{5A417CB4-FFAF-424B-A375-601DF43B2496}" srcOrd="0" destOrd="0" presId="urn:microsoft.com/office/officeart/2005/8/layout/hProcess11"/>
    <dgm:cxn modelId="{9040ED7C-3448-4132-9DD9-27F707EECD5F}" type="presParOf" srcId="{20672548-5FB0-486C-9682-B5DDDE70C754}" destId="{B99381E8-A2FA-471C-91A2-D0F63E475D3D}" srcOrd="1" destOrd="0" presId="urn:microsoft.com/office/officeart/2005/8/layout/hProcess11"/>
    <dgm:cxn modelId="{E5C3635E-2FBB-4000-AA81-232196756601}" type="presParOf" srcId="{20672548-5FB0-486C-9682-B5DDDE70C754}" destId="{26D7ACA6-66A1-4724-939C-A24FE6C47C12}" srcOrd="2" destOrd="0" presId="urn:microsoft.com/office/officeart/2005/8/layout/hProcess11"/>
    <dgm:cxn modelId="{B6988DEB-4D0C-437C-961E-8B83E58B078F}" type="presParOf" srcId="{D3E632E6-1D88-4BBB-B74D-F386C2268C16}" destId="{B20D903F-FC86-4902-8A53-0BF72C3CF283}" srcOrd="7" destOrd="0" presId="urn:microsoft.com/office/officeart/2005/8/layout/hProcess11"/>
    <dgm:cxn modelId="{AC6032A3-D142-4993-B5A4-7D85ACCA986C}" type="presParOf" srcId="{D3E632E6-1D88-4BBB-B74D-F386C2268C16}" destId="{95218098-FC98-4F74-A5D3-795262D63D79}" srcOrd="8" destOrd="0" presId="urn:microsoft.com/office/officeart/2005/8/layout/hProcess11"/>
    <dgm:cxn modelId="{0966E85F-F5A2-46D1-A550-B30F47460D9E}" type="presParOf" srcId="{95218098-FC98-4F74-A5D3-795262D63D79}" destId="{65D20E09-C784-441F-A836-9F1AE3758433}" srcOrd="0" destOrd="0" presId="urn:microsoft.com/office/officeart/2005/8/layout/hProcess11"/>
    <dgm:cxn modelId="{E70D9E41-F0C0-49D9-8A7E-5E7DE64238D3}" type="presParOf" srcId="{95218098-FC98-4F74-A5D3-795262D63D79}" destId="{CA3ACA0E-B8B6-4ADE-AFB0-4532F9E1ECE4}" srcOrd="1" destOrd="0" presId="urn:microsoft.com/office/officeart/2005/8/layout/hProcess11"/>
    <dgm:cxn modelId="{582601F0-D6E3-4A24-8AB4-F32357F7AC71}" type="presParOf" srcId="{95218098-FC98-4F74-A5D3-795262D63D79}" destId="{0B670EB5-0A6B-475B-9361-307AD32D07B8}" srcOrd="2" destOrd="0" presId="urn:microsoft.com/office/officeart/2005/8/layout/hProcess11"/>
    <dgm:cxn modelId="{D99C9AFC-096C-476D-BCDD-E1FB8C0AC5F3}" type="presParOf" srcId="{D3E632E6-1D88-4BBB-B74D-F386C2268C16}" destId="{6BD472DA-1DE7-43CC-B1B5-F138E0485F4F}" srcOrd="9" destOrd="0" presId="urn:microsoft.com/office/officeart/2005/8/layout/hProcess11"/>
    <dgm:cxn modelId="{447834C2-FFF2-467B-A236-B6428629CE4B}" type="presParOf" srcId="{D3E632E6-1D88-4BBB-B74D-F386C2268C16}" destId="{4CF36DF5-C873-4463-9383-6823FF65FCF3}" srcOrd="10" destOrd="0" presId="urn:microsoft.com/office/officeart/2005/8/layout/hProcess11"/>
    <dgm:cxn modelId="{1B6BFC10-EE15-442E-A36F-02F8F29F41B3}" type="presParOf" srcId="{4CF36DF5-C873-4463-9383-6823FF65FCF3}" destId="{3C03FA5A-4A1A-40DD-A497-7ABB3503E681}" srcOrd="0" destOrd="0" presId="urn:microsoft.com/office/officeart/2005/8/layout/hProcess11"/>
    <dgm:cxn modelId="{E7DF3662-4E9F-4C5E-A9B7-6E82589AF628}" type="presParOf" srcId="{4CF36DF5-C873-4463-9383-6823FF65FCF3}" destId="{90F6AAC1-D854-4FAA-BF7E-A3FB4502D21E}" srcOrd="1" destOrd="0" presId="urn:microsoft.com/office/officeart/2005/8/layout/hProcess11"/>
    <dgm:cxn modelId="{566E6305-7734-4CDB-BE2F-59D15A156FEC}" type="presParOf" srcId="{4CF36DF5-C873-4463-9383-6823FF65FCF3}" destId="{78B4B905-E932-4AAE-B9D5-E2924E9A9632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6AC804-43ED-432B-949A-96998A1D6F46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0F27B20-26AE-43CE-9183-95DCD92B246B}">
      <dgm:prSet phldrT="[Texte]" custT="1"/>
      <dgm:spPr/>
      <dgm:t>
        <a:bodyPr/>
        <a:lstStyle/>
        <a:p>
          <a:r>
            <a:rPr lang="fr-FR" sz="1400" dirty="0" smtClean="0"/>
            <a:t> </a:t>
          </a:r>
          <a:endParaRPr lang="fr-FR" sz="1000" dirty="0">
            <a:latin typeface="Cambria" panose="02040503050406030204" pitchFamily="18" charset="0"/>
          </a:endParaRPr>
        </a:p>
      </dgm:t>
    </dgm:pt>
    <dgm:pt modelId="{F08FEA7D-3CD1-4225-8AB7-200E545EF72A}" type="parTrans" cxnId="{9599EE84-C8C4-4274-9578-DF8E38845D42}">
      <dgm:prSet/>
      <dgm:spPr/>
      <dgm:t>
        <a:bodyPr/>
        <a:lstStyle/>
        <a:p>
          <a:endParaRPr lang="fr-FR"/>
        </a:p>
      </dgm:t>
    </dgm:pt>
    <dgm:pt modelId="{2F11B13B-ADD1-4D33-AA8F-37223B4E5C91}" type="sibTrans" cxnId="{9599EE84-C8C4-4274-9578-DF8E38845D42}">
      <dgm:prSet/>
      <dgm:spPr/>
      <dgm:t>
        <a:bodyPr/>
        <a:lstStyle/>
        <a:p>
          <a:endParaRPr lang="fr-FR"/>
        </a:p>
      </dgm:t>
    </dgm:pt>
    <dgm:pt modelId="{D9D4D22C-B30D-493B-AF36-1E477BF3D374}">
      <dgm:prSet phldrT="[Texte]" custT="1"/>
      <dgm:spPr/>
      <dgm:t>
        <a:bodyPr/>
        <a:lstStyle/>
        <a:p>
          <a:r>
            <a:rPr lang="fr-FR" sz="1000" dirty="0" smtClean="0">
              <a:latin typeface="Cambria" panose="02040503050406030204" pitchFamily="18" charset="0"/>
            </a:rPr>
            <a:t>Octobre-Décembre</a:t>
          </a:r>
        </a:p>
      </dgm:t>
    </dgm:pt>
    <dgm:pt modelId="{09A28B53-D110-41D7-837B-88C42F3B6866}" type="parTrans" cxnId="{38A8901E-BDE9-4AE6-8D59-308EE56FFCD4}">
      <dgm:prSet/>
      <dgm:spPr/>
      <dgm:t>
        <a:bodyPr/>
        <a:lstStyle/>
        <a:p>
          <a:endParaRPr lang="fr-FR"/>
        </a:p>
      </dgm:t>
    </dgm:pt>
    <dgm:pt modelId="{DC308FCF-6544-4DCA-B76F-5F6681CBE01E}" type="sibTrans" cxnId="{38A8901E-BDE9-4AE6-8D59-308EE56FFCD4}">
      <dgm:prSet/>
      <dgm:spPr/>
      <dgm:t>
        <a:bodyPr/>
        <a:lstStyle/>
        <a:p>
          <a:endParaRPr lang="fr-FR"/>
        </a:p>
      </dgm:t>
    </dgm:pt>
    <dgm:pt modelId="{200FB650-8054-49BF-8F92-A697860D23D1}">
      <dgm:prSet phldrT="[Texte]" custT="1"/>
      <dgm:spPr/>
      <dgm:t>
        <a:bodyPr/>
        <a:lstStyle/>
        <a:p>
          <a:r>
            <a:rPr lang="fr-FR" sz="1000" dirty="0" smtClean="0">
              <a:latin typeface="Cambria" panose="02040503050406030204" pitchFamily="18" charset="0"/>
            </a:rPr>
            <a:t>Février 2019</a:t>
          </a:r>
          <a:endParaRPr lang="fr-FR" sz="1000" dirty="0">
            <a:latin typeface="Cambria" panose="02040503050406030204" pitchFamily="18" charset="0"/>
          </a:endParaRPr>
        </a:p>
      </dgm:t>
    </dgm:pt>
    <dgm:pt modelId="{9FA1CA97-75C9-4D92-BBCB-96AED43CF755}" type="parTrans" cxnId="{5C454DAA-6028-43A3-A7DC-95C34E4487C8}">
      <dgm:prSet/>
      <dgm:spPr/>
      <dgm:t>
        <a:bodyPr/>
        <a:lstStyle/>
        <a:p>
          <a:endParaRPr lang="fr-FR"/>
        </a:p>
      </dgm:t>
    </dgm:pt>
    <dgm:pt modelId="{3FF78B29-EE0E-43A5-885F-9C9F2B69E3F4}" type="sibTrans" cxnId="{5C454DAA-6028-43A3-A7DC-95C34E4487C8}">
      <dgm:prSet/>
      <dgm:spPr/>
      <dgm:t>
        <a:bodyPr/>
        <a:lstStyle/>
        <a:p>
          <a:endParaRPr lang="fr-FR"/>
        </a:p>
      </dgm:t>
    </dgm:pt>
    <dgm:pt modelId="{C82EEE15-F9D2-4174-AB25-C2C40ECA212B}">
      <dgm:prSet phldrT="[Texte]"/>
      <dgm:spPr/>
      <dgm:t>
        <a:bodyPr/>
        <a:lstStyle/>
        <a:p>
          <a:endParaRPr lang="fr-FR" dirty="0"/>
        </a:p>
      </dgm:t>
    </dgm:pt>
    <dgm:pt modelId="{ECE956D0-738C-49C1-B62B-4C7EB32379F1}" type="sibTrans" cxnId="{F585A92C-5450-41BC-B11B-8FDEA73629AB}">
      <dgm:prSet/>
      <dgm:spPr/>
      <dgm:t>
        <a:bodyPr/>
        <a:lstStyle/>
        <a:p>
          <a:endParaRPr lang="fr-FR"/>
        </a:p>
      </dgm:t>
    </dgm:pt>
    <dgm:pt modelId="{8E35F7ED-7C4E-4FB2-8B0D-0AC6FBC2D646}" type="parTrans" cxnId="{F585A92C-5450-41BC-B11B-8FDEA73629AB}">
      <dgm:prSet/>
      <dgm:spPr/>
      <dgm:t>
        <a:bodyPr/>
        <a:lstStyle/>
        <a:p>
          <a:endParaRPr lang="fr-FR"/>
        </a:p>
      </dgm:t>
    </dgm:pt>
    <dgm:pt modelId="{B353C824-7C06-494C-BB42-9630A977B28F}">
      <dgm:prSet phldrT="[Texte]" custT="1"/>
      <dgm:spPr/>
      <dgm:t>
        <a:bodyPr/>
        <a:lstStyle/>
        <a:p>
          <a:r>
            <a:rPr lang="fr-FR" sz="1000" dirty="0" smtClean="0">
              <a:latin typeface="Cambria" panose="02040503050406030204" pitchFamily="18" charset="0"/>
            </a:rPr>
            <a:t>Février-mars </a:t>
          </a:r>
        </a:p>
        <a:p>
          <a:r>
            <a:rPr lang="fr-FR" sz="1000" b="0" dirty="0" smtClean="0">
              <a:latin typeface="Cambria" panose="02040503050406030204" pitchFamily="18" charset="0"/>
            </a:rPr>
            <a:t>S 7 et S 10</a:t>
          </a:r>
          <a:endParaRPr lang="fr-FR" sz="1000" b="0" dirty="0">
            <a:latin typeface="Cambria" panose="02040503050406030204" pitchFamily="18" charset="0"/>
          </a:endParaRPr>
        </a:p>
      </dgm:t>
    </dgm:pt>
    <dgm:pt modelId="{12BDBA03-80FA-41D0-ABAB-06AA319A6822}" type="sibTrans" cxnId="{664004C4-F126-4E3E-96E3-73EA5D078879}">
      <dgm:prSet/>
      <dgm:spPr/>
      <dgm:t>
        <a:bodyPr/>
        <a:lstStyle/>
        <a:p>
          <a:endParaRPr lang="fr-FR"/>
        </a:p>
      </dgm:t>
    </dgm:pt>
    <dgm:pt modelId="{8D48ADE0-DF77-4E8E-8BA2-8B22D59518DB}" type="parTrans" cxnId="{664004C4-F126-4E3E-96E3-73EA5D078879}">
      <dgm:prSet/>
      <dgm:spPr/>
      <dgm:t>
        <a:bodyPr/>
        <a:lstStyle/>
        <a:p>
          <a:endParaRPr lang="fr-FR"/>
        </a:p>
      </dgm:t>
    </dgm:pt>
    <dgm:pt modelId="{28CBDB3C-06CA-4F4F-895D-C92DB39DC03E}">
      <dgm:prSet phldrT="[Texte]" custT="1"/>
      <dgm:spPr/>
      <dgm:t>
        <a:bodyPr/>
        <a:lstStyle/>
        <a:p>
          <a:r>
            <a:rPr lang="fr-FR" sz="1000" dirty="0" smtClean="0">
              <a:latin typeface="Cambria" panose="02040503050406030204" pitchFamily="18" charset="0"/>
            </a:rPr>
            <a:t>Septembre</a:t>
          </a:r>
          <a:endParaRPr lang="fr-FR" sz="1000" dirty="0">
            <a:latin typeface="Cambria" panose="02040503050406030204" pitchFamily="18" charset="0"/>
          </a:endParaRPr>
        </a:p>
      </dgm:t>
    </dgm:pt>
    <dgm:pt modelId="{B79DF79F-2761-45BA-8C67-2B2D55530DFB}" type="sibTrans" cxnId="{7D3E6B42-3CAE-4907-BBAE-1122A71FA2F5}">
      <dgm:prSet/>
      <dgm:spPr/>
      <dgm:t>
        <a:bodyPr/>
        <a:lstStyle/>
        <a:p>
          <a:endParaRPr lang="fr-FR"/>
        </a:p>
      </dgm:t>
    </dgm:pt>
    <dgm:pt modelId="{1875C11D-8255-42C9-AE03-89F81D83FD05}" type="parTrans" cxnId="{7D3E6B42-3CAE-4907-BBAE-1122A71FA2F5}">
      <dgm:prSet/>
      <dgm:spPr/>
      <dgm:t>
        <a:bodyPr/>
        <a:lstStyle/>
        <a:p>
          <a:endParaRPr lang="fr-FR"/>
        </a:p>
      </dgm:t>
    </dgm:pt>
    <dgm:pt modelId="{CAEF6A75-2933-4B42-9785-9C8EC5753E8B}" type="pres">
      <dgm:prSet presAssocID="{256AC804-43ED-432B-949A-96998A1D6F4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6BD0E13-6BE7-4DE9-940B-6B7E3FA55688}" type="pres">
      <dgm:prSet presAssocID="{256AC804-43ED-432B-949A-96998A1D6F46}" presName="arrow" presStyleLbl="bgShp" presStyleIdx="0" presStyleCnt="1" custLinFactNeighborX="-1211" custLinFactNeighborY="570"/>
      <dgm:spPr/>
      <dgm:t>
        <a:bodyPr/>
        <a:lstStyle/>
        <a:p>
          <a:endParaRPr lang="fr-FR"/>
        </a:p>
      </dgm:t>
    </dgm:pt>
    <dgm:pt modelId="{D3E632E6-1D88-4BBB-B74D-F386C2268C16}" type="pres">
      <dgm:prSet presAssocID="{256AC804-43ED-432B-949A-96998A1D6F46}" presName="points" presStyleCnt="0"/>
      <dgm:spPr/>
    </dgm:pt>
    <dgm:pt modelId="{6965C54D-22EF-4EB5-80D4-65FFCBEBD241}" type="pres">
      <dgm:prSet presAssocID="{B353C824-7C06-494C-BB42-9630A977B28F}" presName="compositeA" presStyleCnt="0"/>
      <dgm:spPr/>
    </dgm:pt>
    <dgm:pt modelId="{7338EF7A-01CA-4039-BC86-85AD3AAB8428}" type="pres">
      <dgm:prSet presAssocID="{B353C824-7C06-494C-BB42-9630A977B28F}" presName="textA" presStyleLbl="revTx" presStyleIdx="0" presStyleCnt="6" custScaleY="94183" custLinFactNeighborX="-964" custLinFactNeighborY="-124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8D2CDF-11AF-43D4-B2CB-769DA04CC464}" type="pres">
      <dgm:prSet presAssocID="{B353C824-7C06-494C-BB42-9630A977B28F}" presName="circleA" presStyleLbl="node1" presStyleIdx="0" presStyleCnt="6"/>
      <dgm:spPr>
        <a:ln>
          <a:solidFill>
            <a:schemeClr val="bg1"/>
          </a:solidFill>
        </a:ln>
      </dgm:spPr>
      <dgm:t>
        <a:bodyPr/>
        <a:lstStyle/>
        <a:p>
          <a:endParaRPr lang="fr-FR"/>
        </a:p>
      </dgm:t>
    </dgm:pt>
    <dgm:pt modelId="{A5716B73-C6B9-420C-BC09-BEED99AE01B2}" type="pres">
      <dgm:prSet presAssocID="{B353C824-7C06-494C-BB42-9630A977B28F}" presName="spaceA" presStyleCnt="0"/>
      <dgm:spPr/>
    </dgm:pt>
    <dgm:pt modelId="{0500DDF2-B158-40D6-B391-B328C7BD7B62}" type="pres">
      <dgm:prSet presAssocID="{12BDBA03-80FA-41D0-ABAB-06AA319A6822}" presName="space" presStyleCnt="0"/>
      <dgm:spPr/>
    </dgm:pt>
    <dgm:pt modelId="{A762C16D-B287-44A9-B6F9-2F68DD29C212}" type="pres">
      <dgm:prSet presAssocID="{90F27B20-26AE-43CE-9183-95DCD92B246B}" presName="compositeB" presStyleCnt="0"/>
      <dgm:spPr/>
    </dgm:pt>
    <dgm:pt modelId="{A9E488E5-93FD-404C-8810-D68A63DD53F2}" type="pres">
      <dgm:prSet presAssocID="{90F27B20-26AE-43CE-9183-95DCD92B246B}" presName="textB" presStyleLbl="revTx" presStyleIdx="1" presStyleCnt="6" custScaleY="29327" custLinFactY="-59156" custLinFactNeighborX="-2101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68F322-1553-4C17-BD40-033091D214A0}" type="pres">
      <dgm:prSet presAssocID="{90F27B20-26AE-43CE-9183-95DCD92B246B}" presName="circleB" presStyleLbl="node1" presStyleIdx="1" presStyleCnt="6" custLinFactX="700000" custLinFactNeighborX="754544" custLinFactNeighborY="-65644"/>
      <dgm:spPr/>
      <dgm:t>
        <a:bodyPr/>
        <a:lstStyle/>
        <a:p>
          <a:endParaRPr lang="fr-FR"/>
        </a:p>
      </dgm:t>
    </dgm:pt>
    <dgm:pt modelId="{AB9F2479-D35B-429F-9639-A4423FAF3C68}" type="pres">
      <dgm:prSet presAssocID="{90F27B20-26AE-43CE-9183-95DCD92B246B}" presName="spaceB" presStyleCnt="0"/>
      <dgm:spPr/>
    </dgm:pt>
    <dgm:pt modelId="{6EF16AE3-3984-4C5C-A35F-F4B63F46E5F7}" type="pres">
      <dgm:prSet presAssocID="{2F11B13B-ADD1-4D33-AA8F-37223B4E5C91}" presName="space" presStyleCnt="0"/>
      <dgm:spPr/>
    </dgm:pt>
    <dgm:pt modelId="{4DF13A44-AB75-4214-A961-4FD260FE9073}" type="pres">
      <dgm:prSet presAssocID="{28CBDB3C-06CA-4F4F-895D-C92DB39DC03E}" presName="compositeA" presStyleCnt="0"/>
      <dgm:spPr/>
    </dgm:pt>
    <dgm:pt modelId="{55420FA9-EAF3-469D-9259-0EFA43622DB7}" type="pres">
      <dgm:prSet presAssocID="{28CBDB3C-06CA-4F4F-895D-C92DB39DC03E}" presName="textA" presStyleLbl="revTx" presStyleIdx="2" presStyleCnt="6" custScaleY="31049" custLinFactX="47732" custLinFactNeighborX="100000" custLinFactNeighborY="409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2E9B1C-6235-470C-897D-4D9F97FCBE4A}" type="pres">
      <dgm:prSet presAssocID="{28CBDB3C-06CA-4F4F-895D-C92DB39DC03E}" presName="circleA" presStyleLbl="node1" presStyleIdx="2" presStyleCnt="6" custLinFactX="300000" custLinFactNeighborX="381050" custLinFactNeighborY="74257"/>
      <dgm:spPr>
        <a:noFill/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endParaRPr lang="fr-FR"/>
        </a:p>
      </dgm:t>
    </dgm:pt>
    <dgm:pt modelId="{63A1D805-D1F2-49A6-9F0A-25ABDA91E736}" type="pres">
      <dgm:prSet presAssocID="{28CBDB3C-06CA-4F4F-895D-C92DB39DC03E}" presName="spaceA" presStyleCnt="0"/>
      <dgm:spPr/>
    </dgm:pt>
    <dgm:pt modelId="{3C82780F-B0AA-4489-86DB-B0A05258198A}" type="pres">
      <dgm:prSet presAssocID="{B79DF79F-2761-45BA-8C67-2B2D55530DFB}" presName="space" presStyleCnt="0"/>
      <dgm:spPr/>
    </dgm:pt>
    <dgm:pt modelId="{20672548-5FB0-486C-9682-B5DDDE70C754}" type="pres">
      <dgm:prSet presAssocID="{D9D4D22C-B30D-493B-AF36-1E477BF3D374}" presName="compositeB" presStyleCnt="0"/>
      <dgm:spPr/>
    </dgm:pt>
    <dgm:pt modelId="{5A417CB4-FFAF-424B-A375-601DF43B2496}" type="pres">
      <dgm:prSet presAssocID="{D9D4D22C-B30D-493B-AF36-1E477BF3D374}" presName="textB" presStyleLbl="revTx" presStyleIdx="3" presStyleCnt="6" custScaleY="34999" custLinFactX="7479" custLinFactY="-44477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9381E8-A2FA-471C-91A2-D0F63E475D3D}" type="pres">
      <dgm:prSet presAssocID="{D9D4D22C-B30D-493B-AF36-1E477BF3D374}" presName="circleB" presStyleLbl="node1" presStyleIdx="3" presStyleCnt="6" custLinFactX="-100000" custLinFactNeighborX="-178256" custLinFactNeighborY="-69084"/>
      <dgm:spPr/>
      <dgm:t>
        <a:bodyPr/>
        <a:lstStyle/>
        <a:p>
          <a:endParaRPr lang="fr-FR"/>
        </a:p>
      </dgm:t>
    </dgm:pt>
    <dgm:pt modelId="{26D7ACA6-66A1-4724-939C-A24FE6C47C12}" type="pres">
      <dgm:prSet presAssocID="{D9D4D22C-B30D-493B-AF36-1E477BF3D374}" presName="spaceB" presStyleCnt="0"/>
      <dgm:spPr/>
    </dgm:pt>
    <dgm:pt modelId="{B20D903F-FC86-4902-8A53-0BF72C3CF283}" type="pres">
      <dgm:prSet presAssocID="{DC308FCF-6544-4DCA-B76F-5F6681CBE01E}" presName="space" presStyleCnt="0"/>
      <dgm:spPr/>
    </dgm:pt>
    <dgm:pt modelId="{95218098-FC98-4F74-A5D3-795262D63D79}" type="pres">
      <dgm:prSet presAssocID="{200FB650-8054-49BF-8F92-A697860D23D1}" presName="compositeA" presStyleCnt="0"/>
      <dgm:spPr/>
    </dgm:pt>
    <dgm:pt modelId="{65D20E09-C784-441F-A836-9F1AE3758433}" type="pres">
      <dgm:prSet presAssocID="{200FB650-8054-49BF-8F92-A697860D23D1}" presName="textA" presStyleLbl="revTx" presStyleIdx="4" presStyleCnt="6" custScaleY="38665" custLinFactX="4751" custLinFactNeighborX="100000" custLinFactNeighborY="4026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3ACA0E-B8B6-4ADE-AFB0-4532F9E1ECE4}" type="pres">
      <dgm:prSet presAssocID="{200FB650-8054-49BF-8F92-A697860D23D1}" presName="circleA" presStyleLbl="node1" presStyleIdx="4" presStyleCnt="6" custScaleX="115865" custScaleY="106940" custLinFactX="200000" custLinFactNeighborX="285142" custLinFactNeighborY="73909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</dgm:spPr>
      <dgm:t>
        <a:bodyPr/>
        <a:lstStyle/>
        <a:p>
          <a:endParaRPr lang="fr-FR"/>
        </a:p>
      </dgm:t>
    </dgm:pt>
    <dgm:pt modelId="{0B670EB5-0A6B-475B-9361-307AD32D07B8}" type="pres">
      <dgm:prSet presAssocID="{200FB650-8054-49BF-8F92-A697860D23D1}" presName="spaceA" presStyleCnt="0"/>
      <dgm:spPr/>
    </dgm:pt>
    <dgm:pt modelId="{6BD472DA-1DE7-43CC-B1B5-F138E0485F4F}" type="pres">
      <dgm:prSet presAssocID="{3FF78B29-EE0E-43A5-885F-9C9F2B69E3F4}" presName="space" presStyleCnt="0"/>
      <dgm:spPr/>
    </dgm:pt>
    <dgm:pt modelId="{4CF36DF5-C873-4463-9383-6823FF65FCF3}" type="pres">
      <dgm:prSet presAssocID="{C82EEE15-F9D2-4174-AB25-C2C40ECA212B}" presName="compositeB" presStyleCnt="0"/>
      <dgm:spPr/>
    </dgm:pt>
    <dgm:pt modelId="{3C03FA5A-4A1A-40DD-A497-7ABB3503E681}" type="pres">
      <dgm:prSet presAssocID="{C82EEE15-F9D2-4174-AB25-C2C40ECA212B}" presName="textB" presStyleLbl="revTx" presStyleIdx="5" presStyleCnt="6" custScaleY="93866" custLinFactNeighborX="1724" custLinFactNeighborY="-993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F6AAC1-D854-4FAA-BF7E-A3FB4502D21E}" type="pres">
      <dgm:prSet presAssocID="{C82EEE15-F9D2-4174-AB25-C2C40ECA212B}" presName="circleB" presStyleLbl="node1" presStyleIdx="5" presStyleCnt="6"/>
      <dgm:spPr/>
      <dgm:t>
        <a:bodyPr/>
        <a:lstStyle/>
        <a:p>
          <a:endParaRPr lang="fr-FR"/>
        </a:p>
      </dgm:t>
    </dgm:pt>
    <dgm:pt modelId="{78B4B905-E932-4AAE-B9D5-E2924E9A9632}" type="pres">
      <dgm:prSet presAssocID="{C82EEE15-F9D2-4174-AB25-C2C40ECA212B}" presName="spaceB" presStyleCnt="0"/>
      <dgm:spPr/>
    </dgm:pt>
  </dgm:ptLst>
  <dgm:cxnLst>
    <dgm:cxn modelId="{5C454DAA-6028-43A3-A7DC-95C34E4487C8}" srcId="{256AC804-43ED-432B-949A-96998A1D6F46}" destId="{200FB650-8054-49BF-8F92-A697860D23D1}" srcOrd="4" destOrd="0" parTransId="{9FA1CA97-75C9-4D92-BBCB-96AED43CF755}" sibTransId="{3FF78B29-EE0E-43A5-885F-9C9F2B69E3F4}"/>
    <dgm:cxn modelId="{9599EE84-C8C4-4274-9578-DF8E38845D42}" srcId="{256AC804-43ED-432B-949A-96998A1D6F46}" destId="{90F27B20-26AE-43CE-9183-95DCD92B246B}" srcOrd="1" destOrd="0" parTransId="{F08FEA7D-3CD1-4225-8AB7-200E545EF72A}" sibTransId="{2F11B13B-ADD1-4D33-AA8F-37223B4E5C91}"/>
    <dgm:cxn modelId="{664004C4-F126-4E3E-96E3-73EA5D078879}" srcId="{256AC804-43ED-432B-949A-96998A1D6F46}" destId="{B353C824-7C06-494C-BB42-9630A977B28F}" srcOrd="0" destOrd="0" parTransId="{8D48ADE0-DF77-4E8E-8BA2-8B22D59518DB}" sibTransId="{12BDBA03-80FA-41D0-ABAB-06AA319A6822}"/>
    <dgm:cxn modelId="{359FDCE3-D742-4556-BD02-D09659BF674D}" type="presOf" srcId="{200FB650-8054-49BF-8F92-A697860D23D1}" destId="{65D20E09-C784-441F-A836-9F1AE3758433}" srcOrd="0" destOrd="0" presId="urn:microsoft.com/office/officeart/2005/8/layout/hProcess11"/>
    <dgm:cxn modelId="{3A332FF5-7331-4E44-93B4-DFE6AD3172B8}" type="presOf" srcId="{C82EEE15-F9D2-4174-AB25-C2C40ECA212B}" destId="{3C03FA5A-4A1A-40DD-A497-7ABB3503E681}" srcOrd="0" destOrd="0" presId="urn:microsoft.com/office/officeart/2005/8/layout/hProcess11"/>
    <dgm:cxn modelId="{7D3E6B42-3CAE-4907-BBAE-1122A71FA2F5}" srcId="{256AC804-43ED-432B-949A-96998A1D6F46}" destId="{28CBDB3C-06CA-4F4F-895D-C92DB39DC03E}" srcOrd="2" destOrd="0" parTransId="{1875C11D-8255-42C9-AE03-89F81D83FD05}" sibTransId="{B79DF79F-2761-45BA-8C67-2B2D55530DFB}"/>
    <dgm:cxn modelId="{3931FE47-7D24-4ED4-9274-CB4857D4ADD0}" type="presOf" srcId="{28CBDB3C-06CA-4F4F-895D-C92DB39DC03E}" destId="{55420FA9-EAF3-469D-9259-0EFA43622DB7}" srcOrd="0" destOrd="0" presId="urn:microsoft.com/office/officeart/2005/8/layout/hProcess11"/>
    <dgm:cxn modelId="{38A8901E-BDE9-4AE6-8D59-308EE56FFCD4}" srcId="{256AC804-43ED-432B-949A-96998A1D6F46}" destId="{D9D4D22C-B30D-493B-AF36-1E477BF3D374}" srcOrd="3" destOrd="0" parTransId="{09A28B53-D110-41D7-837B-88C42F3B6866}" sibTransId="{DC308FCF-6544-4DCA-B76F-5F6681CBE01E}"/>
    <dgm:cxn modelId="{EBE712D7-5483-439B-8CE9-5E2C7A50F4E6}" type="presOf" srcId="{90F27B20-26AE-43CE-9183-95DCD92B246B}" destId="{A9E488E5-93FD-404C-8810-D68A63DD53F2}" srcOrd="0" destOrd="0" presId="urn:microsoft.com/office/officeart/2005/8/layout/hProcess11"/>
    <dgm:cxn modelId="{F585A92C-5450-41BC-B11B-8FDEA73629AB}" srcId="{256AC804-43ED-432B-949A-96998A1D6F46}" destId="{C82EEE15-F9D2-4174-AB25-C2C40ECA212B}" srcOrd="5" destOrd="0" parTransId="{8E35F7ED-7C4E-4FB2-8B0D-0AC6FBC2D646}" sibTransId="{ECE956D0-738C-49C1-B62B-4C7EB32379F1}"/>
    <dgm:cxn modelId="{EEF2264D-0F8E-46DB-BA28-456C17A6E932}" type="presOf" srcId="{256AC804-43ED-432B-949A-96998A1D6F46}" destId="{CAEF6A75-2933-4B42-9785-9C8EC5753E8B}" srcOrd="0" destOrd="0" presId="urn:microsoft.com/office/officeart/2005/8/layout/hProcess11"/>
    <dgm:cxn modelId="{C99D252A-A4F2-47B9-B5AD-83950D674BA0}" type="presOf" srcId="{B353C824-7C06-494C-BB42-9630A977B28F}" destId="{7338EF7A-01CA-4039-BC86-85AD3AAB8428}" srcOrd="0" destOrd="0" presId="urn:microsoft.com/office/officeart/2005/8/layout/hProcess11"/>
    <dgm:cxn modelId="{7FE19752-3C88-4AD6-929B-F9CA77969879}" type="presOf" srcId="{D9D4D22C-B30D-493B-AF36-1E477BF3D374}" destId="{5A417CB4-FFAF-424B-A375-601DF43B2496}" srcOrd="0" destOrd="0" presId="urn:microsoft.com/office/officeart/2005/8/layout/hProcess11"/>
    <dgm:cxn modelId="{9EC149C1-E50B-4AC5-BB13-0766D473C657}" type="presParOf" srcId="{CAEF6A75-2933-4B42-9785-9C8EC5753E8B}" destId="{36BD0E13-6BE7-4DE9-940B-6B7E3FA55688}" srcOrd="0" destOrd="0" presId="urn:microsoft.com/office/officeart/2005/8/layout/hProcess11"/>
    <dgm:cxn modelId="{E5C499FB-A066-4636-8DF9-4958AD9AAA4B}" type="presParOf" srcId="{CAEF6A75-2933-4B42-9785-9C8EC5753E8B}" destId="{D3E632E6-1D88-4BBB-B74D-F386C2268C16}" srcOrd="1" destOrd="0" presId="urn:microsoft.com/office/officeart/2005/8/layout/hProcess11"/>
    <dgm:cxn modelId="{C7CF1B93-3C96-4669-9DB1-895D2510028F}" type="presParOf" srcId="{D3E632E6-1D88-4BBB-B74D-F386C2268C16}" destId="{6965C54D-22EF-4EB5-80D4-65FFCBEBD241}" srcOrd="0" destOrd="0" presId="urn:microsoft.com/office/officeart/2005/8/layout/hProcess11"/>
    <dgm:cxn modelId="{C0BF9CF3-B1FF-406F-9C9B-1D53932DDECF}" type="presParOf" srcId="{6965C54D-22EF-4EB5-80D4-65FFCBEBD241}" destId="{7338EF7A-01CA-4039-BC86-85AD3AAB8428}" srcOrd="0" destOrd="0" presId="urn:microsoft.com/office/officeart/2005/8/layout/hProcess11"/>
    <dgm:cxn modelId="{B0A2E7FD-0CEB-4509-BA66-85E0C906F532}" type="presParOf" srcId="{6965C54D-22EF-4EB5-80D4-65FFCBEBD241}" destId="{C48D2CDF-11AF-43D4-B2CB-769DA04CC464}" srcOrd="1" destOrd="0" presId="urn:microsoft.com/office/officeart/2005/8/layout/hProcess11"/>
    <dgm:cxn modelId="{C2502972-AC6B-498B-AC48-095B071D729A}" type="presParOf" srcId="{6965C54D-22EF-4EB5-80D4-65FFCBEBD241}" destId="{A5716B73-C6B9-420C-BC09-BEED99AE01B2}" srcOrd="2" destOrd="0" presId="urn:microsoft.com/office/officeart/2005/8/layout/hProcess11"/>
    <dgm:cxn modelId="{D5F96DA2-B573-49DF-8789-9B7F4DBC6B64}" type="presParOf" srcId="{D3E632E6-1D88-4BBB-B74D-F386C2268C16}" destId="{0500DDF2-B158-40D6-B391-B328C7BD7B62}" srcOrd="1" destOrd="0" presId="urn:microsoft.com/office/officeart/2005/8/layout/hProcess11"/>
    <dgm:cxn modelId="{985749BB-B10F-49EF-97F9-61E9E4544F83}" type="presParOf" srcId="{D3E632E6-1D88-4BBB-B74D-F386C2268C16}" destId="{A762C16D-B287-44A9-B6F9-2F68DD29C212}" srcOrd="2" destOrd="0" presId="urn:microsoft.com/office/officeart/2005/8/layout/hProcess11"/>
    <dgm:cxn modelId="{9D6C30C2-AB2F-4E3B-B216-B29BFC2316F7}" type="presParOf" srcId="{A762C16D-B287-44A9-B6F9-2F68DD29C212}" destId="{A9E488E5-93FD-404C-8810-D68A63DD53F2}" srcOrd="0" destOrd="0" presId="urn:microsoft.com/office/officeart/2005/8/layout/hProcess11"/>
    <dgm:cxn modelId="{4F0A368C-C1A1-4710-B868-DBA251819CA4}" type="presParOf" srcId="{A762C16D-B287-44A9-B6F9-2F68DD29C212}" destId="{3D68F322-1553-4C17-BD40-033091D214A0}" srcOrd="1" destOrd="0" presId="urn:microsoft.com/office/officeart/2005/8/layout/hProcess11"/>
    <dgm:cxn modelId="{49B562B4-D879-42E0-A24C-0C0CB945FB73}" type="presParOf" srcId="{A762C16D-B287-44A9-B6F9-2F68DD29C212}" destId="{AB9F2479-D35B-429F-9639-A4423FAF3C68}" srcOrd="2" destOrd="0" presId="urn:microsoft.com/office/officeart/2005/8/layout/hProcess11"/>
    <dgm:cxn modelId="{245071A0-606D-4867-9CB1-C5F0F1B35BC2}" type="presParOf" srcId="{D3E632E6-1D88-4BBB-B74D-F386C2268C16}" destId="{6EF16AE3-3984-4C5C-A35F-F4B63F46E5F7}" srcOrd="3" destOrd="0" presId="urn:microsoft.com/office/officeart/2005/8/layout/hProcess11"/>
    <dgm:cxn modelId="{9C5C211C-49DA-4B79-B673-A51AA89696AF}" type="presParOf" srcId="{D3E632E6-1D88-4BBB-B74D-F386C2268C16}" destId="{4DF13A44-AB75-4214-A961-4FD260FE9073}" srcOrd="4" destOrd="0" presId="urn:microsoft.com/office/officeart/2005/8/layout/hProcess11"/>
    <dgm:cxn modelId="{3D572EFF-55CE-44FD-AC06-69D790006DD1}" type="presParOf" srcId="{4DF13A44-AB75-4214-A961-4FD260FE9073}" destId="{55420FA9-EAF3-469D-9259-0EFA43622DB7}" srcOrd="0" destOrd="0" presId="urn:microsoft.com/office/officeart/2005/8/layout/hProcess11"/>
    <dgm:cxn modelId="{AE072897-5FAE-4983-95B5-A3A9246DE580}" type="presParOf" srcId="{4DF13A44-AB75-4214-A961-4FD260FE9073}" destId="{B42E9B1C-6235-470C-897D-4D9F97FCBE4A}" srcOrd="1" destOrd="0" presId="urn:microsoft.com/office/officeart/2005/8/layout/hProcess11"/>
    <dgm:cxn modelId="{ED2CEE7E-E9B8-461F-81D3-137A779FC889}" type="presParOf" srcId="{4DF13A44-AB75-4214-A961-4FD260FE9073}" destId="{63A1D805-D1F2-49A6-9F0A-25ABDA91E736}" srcOrd="2" destOrd="0" presId="urn:microsoft.com/office/officeart/2005/8/layout/hProcess11"/>
    <dgm:cxn modelId="{506D350D-3DDA-4A1C-AF91-6325EA5455EF}" type="presParOf" srcId="{D3E632E6-1D88-4BBB-B74D-F386C2268C16}" destId="{3C82780F-B0AA-4489-86DB-B0A05258198A}" srcOrd="5" destOrd="0" presId="urn:microsoft.com/office/officeart/2005/8/layout/hProcess11"/>
    <dgm:cxn modelId="{23B900E3-9F8E-440C-866C-28B40CC9F9FD}" type="presParOf" srcId="{D3E632E6-1D88-4BBB-B74D-F386C2268C16}" destId="{20672548-5FB0-486C-9682-B5DDDE70C754}" srcOrd="6" destOrd="0" presId="urn:microsoft.com/office/officeart/2005/8/layout/hProcess11"/>
    <dgm:cxn modelId="{3394402D-A8CD-4E47-AF7F-EE2BFD40C671}" type="presParOf" srcId="{20672548-5FB0-486C-9682-B5DDDE70C754}" destId="{5A417CB4-FFAF-424B-A375-601DF43B2496}" srcOrd="0" destOrd="0" presId="urn:microsoft.com/office/officeart/2005/8/layout/hProcess11"/>
    <dgm:cxn modelId="{1207DE19-4083-4AA1-9407-B942AD455F13}" type="presParOf" srcId="{20672548-5FB0-486C-9682-B5DDDE70C754}" destId="{B99381E8-A2FA-471C-91A2-D0F63E475D3D}" srcOrd="1" destOrd="0" presId="urn:microsoft.com/office/officeart/2005/8/layout/hProcess11"/>
    <dgm:cxn modelId="{74A77B45-7B76-4FF5-8E7E-F90A040EA6C2}" type="presParOf" srcId="{20672548-5FB0-486C-9682-B5DDDE70C754}" destId="{26D7ACA6-66A1-4724-939C-A24FE6C47C12}" srcOrd="2" destOrd="0" presId="urn:microsoft.com/office/officeart/2005/8/layout/hProcess11"/>
    <dgm:cxn modelId="{CCF97A7B-1542-4846-974E-525174F9A3DC}" type="presParOf" srcId="{D3E632E6-1D88-4BBB-B74D-F386C2268C16}" destId="{B20D903F-FC86-4902-8A53-0BF72C3CF283}" srcOrd="7" destOrd="0" presId="urn:microsoft.com/office/officeart/2005/8/layout/hProcess11"/>
    <dgm:cxn modelId="{22E3AAFB-0AD1-4A8F-9FFB-D7A414048612}" type="presParOf" srcId="{D3E632E6-1D88-4BBB-B74D-F386C2268C16}" destId="{95218098-FC98-4F74-A5D3-795262D63D79}" srcOrd="8" destOrd="0" presId="urn:microsoft.com/office/officeart/2005/8/layout/hProcess11"/>
    <dgm:cxn modelId="{7126A217-8C3E-4CCD-A422-9B1CEAB7D19A}" type="presParOf" srcId="{95218098-FC98-4F74-A5D3-795262D63D79}" destId="{65D20E09-C784-441F-A836-9F1AE3758433}" srcOrd="0" destOrd="0" presId="urn:microsoft.com/office/officeart/2005/8/layout/hProcess11"/>
    <dgm:cxn modelId="{3ECB16E2-3509-434C-9196-F1C77B3C4108}" type="presParOf" srcId="{95218098-FC98-4F74-A5D3-795262D63D79}" destId="{CA3ACA0E-B8B6-4ADE-AFB0-4532F9E1ECE4}" srcOrd="1" destOrd="0" presId="urn:microsoft.com/office/officeart/2005/8/layout/hProcess11"/>
    <dgm:cxn modelId="{77C19611-156C-40D1-B6DF-D8D37CEC4D9C}" type="presParOf" srcId="{95218098-FC98-4F74-A5D3-795262D63D79}" destId="{0B670EB5-0A6B-475B-9361-307AD32D07B8}" srcOrd="2" destOrd="0" presId="urn:microsoft.com/office/officeart/2005/8/layout/hProcess11"/>
    <dgm:cxn modelId="{0A52A5AF-88A8-46A3-B4F2-1379CF2CB296}" type="presParOf" srcId="{D3E632E6-1D88-4BBB-B74D-F386C2268C16}" destId="{6BD472DA-1DE7-43CC-B1B5-F138E0485F4F}" srcOrd="9" destOrd="0" presId="urn:microsoft.com/office/officeart/2005/8/layout/hProcess11"/>
    <dgm:cxn modelId="{81593688-9F99-4F73-972A-43923AC0AF98}" type="presParOf" srcId="{D3E632E6-1D88-4BBB-B74D-F386C2268C16}" destId="{4CF36DF5-C873-4463-9383-6823FF65FCF3}" srcOrd="10" destOrd="0" presId="urn:microsoft.com/office/officeart/2005/8/layout/hProcess11"/>
    <dgm:cxn modelId="{7356FA9B-07B7-4A31-8641-8B021FBF7FA6}" type="presParOf" srcId="{4CF36DF5-C873-4463-9383-6823FF65FCF3}" destId="{3C03FA5A-4A1A-40DD-A497-7ABB3503E681}" srcOrd="0" destOrd="0" presId="urn:microsoft.com/office/officeart/2005/8/layout/hProcess11"/>
    <dgm:cxn modelId="{F03BC9FF-9644-4C74-8DB0-C881730C272A}" type="presParOf" srcId="{4CF36DF5-C873-4463-9383-6823FF65FCF3}" destId="{90F6AAC1-D854-4FAA-BF7E-A3FB4502D21E}" srcOrd="1" destOrd="0" presId="urn:microsoft.com/office/officeart/2005/8/layout/hProcess11"/>
    <dgm:cxn modelId="{C9238CB1-280B-4055-9B13-79459270EC3B}" type="presParOf" srcId="{4CF36DF5-C873-4463-9383-6823FF65FCF3}" destId="{78B4B905-E932-4AAE-B9D5-E2924E9A9632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D0E13-6BE7-4DE9-940B-6B7E3FA55688}">
      <dsp:nvSpPr>
        <dsp:cNvPr id="0" name=""/>
        <dsp:cNvSpPr/>
      </dsp:nvSpPr>
      <dsp:spPr>
        <a:xfrm>
          <a:off x="0" y="782374"/>
          <a:ext cx="8218488" cy="1035298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38EF7A-01CA-4039-BC86-85AD3AAB8428}">
      <dsp:nvSpPr>
        <dsp:cNvPr id="0" name=""/>
        <dsp:cNvSpPr/>
      </dsp:nvSpPr>
      <dsp:spPr>
        <a:xfrm>
          <a:off x="323200" y="12881"/>
          <a:ext cx="1182812" cy="975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latin typeface="Cambria" panose="02040503050406030204" pitchFamily="18" charset="0"/>
            </a:rPr>
            <a:t>Février-mars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0" kern="1200" dirty="0" smtClean="0">
              <a:latin typeface="Cambria" panose="02040503050406030204" pitchFamily="18" charset="0"/>
            </a:rPr>
            <a:t>S 7 à 12</a:t>
          </a:r>
          <a:endParaRPr lang="fr-FR" sz="1000" b="0" kern="1200" dirty="0">
            <a:latin typeface="Cambria" panose="02040503050406030204" pitchFamily="18" charset="0"/>
          </a:endParaRPr>
        </a:p>
      </dsp:txBody>
      <dsp:txXfrm>
        <a:off x="323200" y="12881"/>
        <a:ext cx="1182812" cy="975074"/>
      </dsp:txXfrm>
    </dsp:sp>
    <dsp:sp modelId="{C48D2CDF-11AF-43D4-B2CB-769DA04CC464}">
      <dsp:nvSpPr>
        <dsp:cNvPr id="0" name=""/>
        <dsp:cNvSpPr/>
      </dsp:nvSpPr>
      <dsp:spPr>
        <a:xfrm>
          <a:off x="794520" y="1168056"/>
          <a:ext cx="258824" cy="2588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E488E5-93FD-404C-8810-D68A63DD53F2}">
      <dsp:nvSpPr>
        <dsp:cNvPr id="0" name=""/>
        <dsp:cNvSpPr/>
      </dsp:nvSpPr>
      <dsp:spPr>
        <a:xfrm>
          <a:off x="1219133" y="453965"/>
          <a:ext cx="1182812" cy="303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 </a:t>
          </a:r>
          <a:endParaRPr lang="fr-FR" sz="1000" kern="1200" dirty="0">
            <a:latin typeface="Cambria" panose="02040503050406030204" pitchFamily="18" charset="0"/>
          </a:endParaRPr>
        </a:p>
      </dsp:txBody>
      <dsp:txXfrm>
        <a:off x="1219133" y="453965"/>
        <a:ext cx="1182812" cy="303621"/>
      </dsp:txXfrm>
    </dsp:sp>
    <dsp:sp modelId="{3D68F322-1553-4C17-BD40-033091D214A0}">
      <dsp:nvSpPr>
        <dsp:cNvPr id="0" name=""/>
        <dsp:cNvSpPr/>
      </dsp:nvSpPr>
      <dsp:spPr>
        <a:xfrm>
          <a:off x="5687043" y="1157170"/>
          <a:ext cx="258824" cy="2588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420FA9-EAF3-469D-9259-0EFA43622DB7}">
      <dsp:nvSpPr>
        <dsp:cNvPr id="0" name=""/>
        <dsp:cNvSpPr/>
      </dsp:nvSpPr>
      <dsp:spPr>
        <a:xfrm>
          <a:off x="4319922" y="655775"/>
          <a:ext cx="1182812" cy="321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latin typeface="Cambria" panose="02040503050406030204" pitchFamily="18" charset="0"/>
            </a:rPr>
            <a:t>Août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latin typeface="Cambria" panose="02040503050406030204" pitchFamily="18" charset="0"/>
            </a:rPr>
            <a:t>S 34</a:t>
          </a:r>
          <a:endParaRPr lang="fr-FR" sz="1000" kern="1200" dirty="0">
            <a:latin typeface="Cambria" panose="02040503050406030204" pitchFamily="18" charset="0"/>
          </a:endParaRPr>
        </a:p>
      </dsp:txBody>
      <dsp:txXfrm>
        <a:off x="4319922" y="655775"/>
        <a:ext cx="1182812" cy="321449"/>
      </dsp:txXfrm>
    </dsp:sp>
    <dsp:sp modelId="{B42E9B1C-6235-470C-897D-4D9F97FCBE4A}">
      <dsp:nvSpPr>
        <dsp:cNvPr id="0" name=""/>
        <dsp:cNvSpPr/>
      </dsp:nvSpPr>
      <dsp:spPr>
        <a:xfrm>
          <a:off x="4710655" y="1178443"/>
          <a:ext cx="258824" cy="258824"/>
        </a:xfrm>
        <a:prstGeom prst="ellipse">
          <a:avLst/>
        </a:prstGeom>
        <a:noFill/>
        <a:ln w="25400" cap="flat" cmpd="sng" algn="ctr">
          <a:solidFill>
            <a:schemeClr val="tx2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417CB4-FFAF-424B-A375-601DF43B2496}">
      <dsp:nvSpPr>
        <dsp:cNvPr id="0" name=""/>
        <dsp:cNvSpPr/>
      </dsp:nvSpPr>
      <dsp:spPr>
        <a:xfrm>
          <a:off x="5241593" y="522501"/>
          <a:ext cx="1182812" cy="362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latin typeface="Cambria" panose="02040503050406030204" pitchFamily="18" charset="0"/>
            </a:rPr>
            <a:t>Septembre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latin typeface="Cambria" panose="02040503050406030204" pitchFamily="18" charset="0"/>
            </a:rPr>
            <a:t>S 38-39</a:t>
          </a:r>
          <a:endParaRPr lang="fr-FR" sz="1000" kern="1200" dirty="0">
            <a:latin typeface="Cambria" panose="02040503050406030204" pitchFamily="18" charset="0"/>
          </a:endParaRPr>
        </a:p>
      </dsp:txBody>
      <dsp:txXfrm>
        <a:off x="5241593" y="522501"/>
        <a:ext cx="1182812" cy="362343"/>
      </dsp:txXfrm>
    </dsp:sp>
    <dsp:sp modelId="{B99381E8-A2FA-471C-91A2-D0F63E475D3D}">
      <dsp:nvSpPr>
        <dsp:cNvPr id="0" name=""/>
        <dsp:cNvSpPr/>
      </dsp:nvSpPr>
      <dsp:spPr>
        <a:xfrm>
          <a:off x="3002156" y="1157170"/>
          <a:ext cx="258824" cy="2588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20E09-C784-441F-A836-9F1AE3758433}">
      <dsp:nvSpPr>
        <dsp:cNvPr id="0" name=""/>
        <dsp:cNvSpPr/>
      </dsp:nvSpPr>
      <dsp:spPr>
        <a:xfrm>
          <a:off x="6208850" y="538694"/>
          <a:ext cx="1182812" cy="400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latin typeface="Cambria" panose="02040503050406030204" pitchFamily="18" charset="0"/>
            </a:rPr>
            <a:t>Octobre -Novembre</a:t>
          </a:r>
          <a:endParaRPr lang="fr-FR" sz="1000" kern="1200" dirty="0">
            <a:latin typeface="Cambria" panose="02040503050406030204" pitchFamily="18" charset="0"/>
          </a:endParaRPr>
        </a:p>
      </dsp:txBody>
      <dsp:txXfrm>
        <a:off x="6208850" y="538694"/>
        <a:ext cx="1182812" cy="400297"/>
      </dsp:txXfrm>
    </dsp:sp>
    <dsp:sp modelId="{CA3ACA0E-B8B6-4ADE-AFB0-4532F9E1ECE4}">
      <dsp:nvSpPr>
        <dsp:cNvPr id="0" name=""/>
        <dsp:cNvSpPr/>
      </dsp:nvSpPr>
      <dsp:spPr>
        <a:xfrm>
          <a:off x="6666971" y="1188273"/>
          <a:ext cx="299887" cy="27678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03FA5A-4A1A-40DD-A497-7ABB3503E681}">
      <dsp:nvSpPr>
        <dsp:cNvPr id="0" name=""/>
        <dsp:cNvSpPr/>
      </dsp:nvSpPr>
      <dsp:spPr>
        <a:xfrm>
          <a:off x="6208850" y="501099"/>
          <a:ext cx="1182812" cy="971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241808" numCol="1" spcCol="1270" anchor="t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400" kern="1200" dirty="0"/>
        </a:p>
      </dsp:txBody>
      <dsp:txXfrm>
        <a:off x="6208850" y="501099"/>
        <a:ext cx="1182812" cy="971792"/>
      </dsp:txXfrm>
    </dsp:sp>
    <dsp:sp modelId="{90F6AAC1-D854-4FAA-BF7E-A3FB4502D21E}">
      <dsp:nvSpPr>
        <dsp:cNvPr id="0" name=""/>
        <dsp:cNvSpPr/>
      </dsp:nvSpPr>
      <dsp:spPr>
        <a:xfrm>
          <a:off x="6670843" y="1176605"/>
          <a:ext cx="258824" cy="2588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D0E13-6BE7-4DE9-940B-6B7E3FA55688}">
      <dsp:nvSpPr>
        <dsp:cNvPr id="0" name=""/>
        <dsp:cNvSpPr/>
      </dsp:nvSpPr>
      <dsp:spPr>
        <a:xfrm>
          <a:off x="0" y="782374"/>
          <a:ext cx="8218488" cy="1035298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38EF7A-01CA-4039-BC86-85AD3AAB8428}">
      <dsp:nvSpPr>
        <dsp:cNvPr id="0" name=""/>
        <dsp:cNvSpPr/>
      </dsp:nvSpPr>
      <dsp:spPr>
        <a:xfrm>
          <a:off x="0" y="0"/>
          <a:ext cx="1182812" cy="975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latin typeface="Cambria" panose="02040503050406030204" pitchFamily="18" charset="0"/>
            </a:rPr>
            <a:t>Février-mars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0" kern="1200" dirty="0" smtClean="0">
              <a:latin typeface="Cambria" panose="02040503050406030204" pitchFamily="18" charset="0"/>
            </a:rPr>
            <a:t>S 7 et S 10</a:t>
          </a:r>
          <a:endParaRPr lang="fr-FR" sz="1000" b="0" kern="1200" dirty="0">
            <a:latin typeface="Cambria" panose="02040503050406030204" pitchFamily="18" charset="0"/>
          </a:endParaRPr>
        </a:p>
      </dsp:txBody>
      <dsp:txXfrm>
        <a:off x="0" y="0"/>
        <a:ext cx="1182812" cy="975074"/>
      </dsp:txXfrm>
    </dsp:sp>
    <dsp:sp modelId="{C48D2CDF-11AF-43D4-B2CB-769DA04CC464}">
      <dsp:nvSpPr>
        <dsp:cNvPr id="0" name=""/>
        <dsp:cNvSpPr/>
      </dsp:nvSpPr>
      <dsp:spPr>
        <a:xfrm>
          <a:off x="464025" y="1149654"/>
          <a:ext cx="258824" cy="2588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E488E5-93FD-404C-8810-D68A63DD53F2}">
      <dsp:nvSpPr>
        <dsp:cNvPr id="0" name=""/>
        <dsp:cNvSpPr/>
      </dsp:nvSpPr>
      <dsp:spPr>
        <a:xfrm>
          <a:off x="1219133" y="453965"/>
          <a:ext cx="1182812" cy="303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 </a:t>
          </a:r>
          <a:endParaRPr lang="fr-FR" sz="1000" kern="1200" dirty="0">
            <a:latin typeface="Cambria" panose="02040503050406030204" pitchFamily="18" charset="0"/>
          </a:endParaRPr>
        </a:p>
      </dsp:txBody>
      <dsp:txXfrm>
        <a:off x="1219133" y="453965"/>
        <a:ext cx="1182812" cy="303621"/>
      </dsp:txXfrm>
    </dsp:sp>
    <dsp:sp modelId="{3D68F322-1553-4C17-BD40-033091D214A0}">
      <dsp:nvSpPr>
        <dsp:cNvPr id="0" name=""/>
        <dsp:cNvSpPr/>
      </dsp:nvSpPr>
      <dsp:spPr>
        <a:xfrm>
          <a:off x="5470694" y="1177726"/>
          <a:ext cx="258824" cy="2588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420FA9-EAF3-469D-9259-0EFA43622DB7}">
      <dsp:nvSpPr>
        <dsp:cNvPr id="0" name=""/>
        <dsp:cNvSpPr/>
      </dsp:nvSpPr>
      <dsp:spPr>
        <a:xfrm>
          <a:off x="4233329" y="602437"/>
          <a:ext cx="1182812" cy="321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latin typeface="Cambria" panose="02040503050406030204" pitchFamily="18" charset="0"/>
            </a:rPr>
            <a:t>Septembre</a:t>
          </a:r>
          <a:endParaRPr lang="fr-FR" sz="1000" kern="1200" dirty="0">
            <a:latin typeface="Cambria" panose="02040503050406030204" pitchFamily="18" charset="0"/>
          </a:endParaRPr>
        </a:p>
      </dsp:txBody>
      <dsp:txXfrm>
        <a:off x="4233329" y="602437"/>
        <a:ext cx="1182812" cy="321449"/>
      </dsp:txXfrm>
    </dsp:sp>
    <dsp:sp modelId="{B42E9B1C-6235-470C-897D-4D9F97FCBE4A}">
      <dsp:nvSpPr>
        <dsp:cNvPr id="0" name=""/>
        <dsp:cNvSpPr/>
      </dsp:nvSpPr>
      <dsp:spPr>
        <a:xfrm>
          <a:off x="4710655" y="1178443"/>
          <a:ext cx="258824" cy="258824"/>
        </a:xfrm>
        <a:prstGeom prst="ellipse">
          <a:avLst/>
        </a:prstGeom>
        <a:noFill/>
        <a:ln w="25400" cap="flat" cmpd="sng" algn="ctr">
          <a:solidFill>
            <a:schemeClr val="tx2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417CB4-FFAF-424B-A375-601DF43B2496}">
      <dsp:nvSpPr>
        <dsp:cNvPr id="0" name=""/>
        <dsp:cNvSpPr/>
      </dsp:nvSpPr>
      <dsp:spPr>
        <a:xfrm>
          <a:off x="4999164" y="561895"/>
          <a:ext cx="1182812" cy="362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latin typeface="Cambria" panose="02040503050406030204" pitchFamily="18" charset="0"/>
            </a:rPr>
            <a:t>Octobre-Décembre</a:t>
          </a:r>
        </a:p>
      </dsp:txBody>
      <dsp:txXfrm>
        <a:off x="4999164" y="561895"/>
        <a:ext cx="1182812" cy="362343"/>
      </dsp:txXfrm>
    </dsp:sp>
    <dsp:sp modelId="{B99381E8-A2FA-471C-91A2-D0F63E475D3D}">
      <dsp:nvSpPr>
        <dsp:cNvPr id="0" name=""/>
        <dsp:cNvSpPr/>
      </dsp:nvSpPr>
      <dsp:spPr>
        <a:xfrm>
          <a:off x="3469689" y="1154142"/>
          <a:ext cx="258824" cy="2588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20E09-C784-441F-A836-9F1AE3758433}">
      <dsp:nvSpPr>
        <dsp:cNvPr id="0" name=""/>
        <dsp:cNvSpPr/>
      </dsp:nvSpPr>
      <dsp:spPr>
        <a:xfrm>
          <a:off x="6208850" y="575654"/>
          <a:ext cx="1182812" cy="400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latin typeface="Cambria" panose="02040503050406030204" pitchFamily="18" charset="0"/>
            </a:rPr>
            <a:t>Février 2019</a:t>
          </a:r>
          <a:endParaRPr lang="fr-FR" sz="1000" kern="1200" dirty="0">
            <a:latin typeface="Cambria" panose="02040503050406030204" pitchFamily="18" charset="0"/>
          </a:endParaRPr>
        </a:p>
      </dsp:txBody>
      <dsp:txXfrm>
        <a:off x="6208850" y="575654"/>
        <a:ext cx="1182812" cy="400297"/>
      </dsp:txXfrm>
    </dsp:sp>
    <dsp:sp modelId="{CA3ACA0E-B8B6-4ADE-AFB0-4532F9E1ECE4}">
      <dsp:nvSpPr>
        <dsp:cNvPr id="0" name=""/>
        <dsp:cNvSpPr/>
      </dsp:nvSpPr>
      <dsp:spPr>
        <a:xfrm>
          <a:off x="6666971" y="1188273"/>
          <a:ext cx="299887" cy="27678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03FA5A-4A1A-40DD-A497-7ABB3503E681}">
      <dsp:nvSpPr>
        <dsp:cNvPr id="0" name=""/>
        <dsp:cNvSpPr/>
      </dsp:nvSpPr>
      <dsp:spPr>
        <a:xfrm>
          <a:off x="6232187" y="572028"/>
          <a:ext cx="1182812" cy="971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241808" numCol="1" spcCol="1270" anchor="t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400" kern="1200" dirty="0"/>
        </a:p>
      </dsp:txBody>
      <dsp:txXfrm>
        <a:off x="6232187" y="572028"/>
        <a:ext cx="1182812" cy="971792"/>
      </dsp:txXfrm>
    </dsp:sp>
    <dsp:sp modelId="{90F6AAC1-D854-4FAA-BF7E-A3FB4502D21E}">
      <dsp:nvSpPr>
        <dsp:cNvPr id="0" name=""/>
        <dsp:cNvSpPr/>
      </dsp:nvSpPr>
      <dsp:spPr>
        <a:xfrm>
          <a:off x="6673789" y="1180586"/>
          <a:ext cx="258824" cy="2588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9186E-EAA7-3A42-AFD2-CC349621202A}" type="datetimeFigureOut">
              <a:rPr lang="fr-FR" smtClean="0"/>
              <a:t>22/06/2018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15B8-4CE2-F247-96EE-D0C173663B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49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EF2D4-44B9-F34D-AC77-36ED78FDDA30}" type="datetimeFigureOut">
              <a:rPr lang="fr-FR" smtClean="0"/>
              <a:t>22/06/2018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BDEA-8EA0-FE4F-8E67-406CE035A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760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516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2893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2893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pPr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2893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2893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B008A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B008A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9791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452596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B008A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B008A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539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69378"/>
            <a:ext cx="7881937" cy="4397375"/>
          </a:xfrm>
        </p:spPr>
        <p:txBody>
          <a:bodyPr/>
          <a:lstStyle>
            <a:lvl1pPr>
              <a:buClr>
                <a:srgbClr val="9B008A"/>
              </a:buCl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fr-FR" dirty="0" smtClean="0"/>
              <a:t> 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7172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8773" y="69692"/>
            <a:ext cx="8004162" cy="828574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77333" y="1494531"/>
            <a:ext cx="7923066" cy="32330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7333" y="5367338"/>
            <a:ext cx="79230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925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B57903C-4102-42C1-81F5-25815B378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12941DFB-73FD-42FE-ABF4-80E561B7B4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A44FF133-8F2D-49F7-AE28-9FC1D0BFEF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572054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09" y="976320"/>
            <a:ext cx="7894637" cy="2433895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090609" y="3472208"/>
            <a:ext cx="759619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9B008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SG – DEPP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674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3283200"/>
            <a:ext cx="5897726" cy="2108160"/>
          </a:xfrm>
        </p:spPr>
        <p:txBody>
          <a:bodyPr anchor="t" anchorCtr="0">
            <a:normAutofit/>
          </a:bodyPr>
          <a:lstStyle>
            <a:lvl1pPr>
              <a:defRPr sz="1500" baseline="0"/>
            </a:lvl1pPr>
          </a:lstStyle>
          <a:p>
            <a:r>
              <a:rPr lang="fr-FR" dirty="0" smtClean="0"/>
              <a:t>Contacts :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0721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1" y="6390910"/>
            <a:ext cx="351529" cy="365125"/>
          </a:xfrm>
        </p:spPr>
        <p:txBody>
          <a:bodyPr/>
          <a:lstStyle/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095375" y="4121150"/>
            <a:ext cx="7505700" cy="1814513"/>
          </a:xfrm>
        </p:spPr>
        <p:txBody>
          <a:bodyPr>
            <a:normAutofit/>
          </a:bodyPr>
          <a:lstStyle>
            <a:lvl1pPr>
              <a:defRPr sz="1500"/>
            </a:lvl1pPr>
            <a:lvl2pPr marL="457200" indent="-457200">
              <a:buNone/>
              <a:defRPr sz="1500"/>
            </a:lvl2pPr>
            <a:lvl3pPr marL="457200" indent="-457200">
              <a:buNone/>
              <a:defRPr sz="1500"/>
            </a:lvl3pPr>
            <a:lvl4pPr marL="457200" indent="-457200">
              <a:buNone/>
              <a:defRPr sz="1500"/>
            </a:lvl4pPr>
            <a:lvl5pPr marL="457200" indent="-457200">
              <a:buNone/>
              <a:defRPr sz="15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095375" y="2705101"/>
            <a:ext cx="7505700" cy="1156980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sz="3000"/>
            </a:lvl1pPr>
            <a:lvl2pPr marL="0" indent="0">
              <a:buNone/>
              <a:defRPr sz="3000"/>
            </a:lvl2pPr>
            <a:lvl3pPr marL="0" indent="0">
              <a:buNone/>
              <a:defRPr sz="3000"/>
            </a:lvl3pPr>
            <a:lvl4pPr marL="0" indent="0">
              <a:buNone/>
              <a:defRPr sz="3000"/>
            </a:lvl4pPr>
            <a:lvl5pPr marL="0" indent="0">
              <a:buNone/>
              <a:defRPr sz="30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4325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05400" y="0"/>
            <a:ext cx="7881400" cy="1286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5400" y="1476022"/>
            <a:ext cx="78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49942" y="6390910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698885" y="1295400"/>
            <a:ext cx="7173849" cy="0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 flipV="1">
            <a:off x="7872734" y="872640"/>
            <a:ext cx="642246" cy="419889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 userDrawn="1"/>
        </p:nvCxnSpPr>
        <p:spPr>
          <a:xfrm flipH="1" flipV="1">
            <a:off x="699180" y="0"/>
            <a:ext cx="1" cy="1286937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pied de page 4"/>
          <p:cNvSpPr txBox="1">
            <a:spLocks/>
          </p:cNvSpPr>
          <p:nvPr userDrawn="1"/>
        </p:nvSpPr>
        <p:spPr>
          <a:xfrm>
            <a:off x="3226282" y="6146185"/>
            <a:ext cx="4620586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9B008A"/>
                </a:solidFill>
              </a:rPr>
              <a:t>SG  -  DEPP B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endParaRPr lang="fr-FR" dirty="0"/>
          </a:p>
        </p:txBody>
      </p:sp>
      <p:sp>
        <p:nvSpPr>
          <p:cNvPr id="12" name="Espace réservé du pied de page 4"/>
          <p:cNvSpPr txBox="1">
            <a:spLocks/>
          </p:cNvSpPr>
          <p:nvPr userDrawn="1"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JJ/MM/AAAA</a:t>
            </a:r>
          </a:p>
          <a:p>
            <a:endParaRPr lang="fr-FR" dirty="0"/>
          </a:p>
        </p:txBody>
      </p:sp>
      <p:pic>
        <p:nvPicPr>
          <p:cNvPr id="4" name="Image 3" descr="2017_MEN_SUP_doublelogo_horiz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00" y="6181949"/>
            <a:ext cx="2569152" cy="45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75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80" r:id="rId3"/>
    <p:sldLayoutId id="2147483672" r:id="rId4"/>
    <p:sldLayoutId id="214748368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00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SzPct val="100000"/>
        <a:buFont typeface="Arial"/>
        <a:buChar char="■"/>
        <a:defRPr sz="2000" kern="1200">
          <a:solidFill>
            <a:srgbClr val="9B008A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9B008A"/>
        </a:buClr>
        <a:buFont typeface="Arial Italic"/>
        <a:buChar char="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9B008A"/>
        </a:buClr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7485" y="915840"/>
            <a:ext cx="7982797" cy="2548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ET MODIFIEZ </a:t>
            </a:r>
            <a:br>
              <a:rPr lang="fr-FR" dirty="0" smtClean="0"/>
            </a:br>
            <a:r>
              <a:rPr lang="fr-FR" dirty="0" smtClean="0"/>
              <a:t>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7486" y="3464803"/>
            <a:ext cx="7589313" cy="124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97502" y="6390910"/>
            <a:ext cx="4038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698885" y="5516417"/>
            <a:ext cx="6290733" cy="0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 flipV="1">
            <a:off x="6995213" y="4489080"/>
            <a:ext cx="1519767" cy="1024465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 flipH="1" flipV="1">
            <a:off x="698885" y="0"/>
            <a:ext cx="295" cy="5507953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pied de page 4"/>
          <p:cNvSpPr txBox="1">
            <a:spLocks/>
          </p:cNvSpPr>
          <p:nvPr userDrawn="1"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JJ/MM/AAAA</a:t>
            </a:r>
          </a:p>
          <a:p>
            <a:endParaRPr lang="fr-FR" dirty="0"/>
          </a:p>
        </p:txBody>
      </p:sp>
      <p:sp>
        <p:nvSpPr>
          <p:cNvPr id="16" name="Espace réservé du pied de page 4"/>
          <p:cNvSpPr txBox="1">
            <a:spLocks/>
          </p:cNvSpPr>
          <p:nvPr userDrawn="1"/>
        </p:nvSpPr>
        <p:spPr>
          <a:xfrm>
            <a:off x="3226282" y="6146185"/>
            <a:ext cx="4620586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9B008A"/>
                </a:solidFill>
              </a:rPr>
              <a:t>SG  -  DEPP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endParaRPr lang="fr-FR" dirty="0"/>
          </a:p>
        </p:txBody>
      </p:sp>
      <p:pic>
        <p:nvPicPr>
          <p:cNvPr id="17" name="Image 16" descr="2017_MEN_SUP_doublelogo_horiz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00" y="6181949"/>
            <a:ext cx="2569152" cy="45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64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5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9B008A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5183" y="697997"/>
            <a:ext cx="7781697" cy="2006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5182" y="2704320"/>
            <a:ext cx="7781697" cy="1180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</a:t>
            </a:r>
            <a:br>
              <a:rPr lang="fr-FR" dirty="0" smtClean="0"/>
            </a:br>
            <a:r>
              <a:rPr lang="fr-FR" dirty="0" smtClean="0"/>
              <a:t>les styles du texte du masque</a:t>
            </a:r>
          </a:p>
          <a:p>
            <a:pPr lvl="0"/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000000"/>
                </a:solidFill>
              </a:defRPr>
            </a:lvl1pPr>
          </a:lstStyle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698885" y="3893512"/>
            <a:ext cx="6290733" cy="0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 userDrawn="1"/>
        </p:nvCxnSpPr>
        <p:spPr>
          <a:xfrm flipV="1">
            <a:off x="6995213" y="2866175"/>
            <a:ext cx="1519767" cy="1024465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 flipH="1" flipV="1">
            <a:off x="699180" y="0"/>
            <a:ext cx="1" cy="3885049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du pied de page 4"/>
          <p:cNvSpPr txBox="1">
            <a:spLocks/>
          </p:cNvSpPr>
          <p:nvPr userDrawn="1"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JJ/MM/AAAA</a:t>
            </a:r>
          </a:p>
          <a:p>
            <a:endParaRPr lang="fr-FR" dirty="0"/>
          </a:p>
        </p:txBody>
      </p:sp>
      <p:sp>
        <p:nvSpPr>
          <p:cNvPr id="16" name="Espace réservé du pied de page 4"/>
          <p:cNvSpPr txBox="1">
            <a:spLocks/>
          </p:cNvSpPr>
          <p:nvPr userDrawn="1"/>
        </p:nvSpPr>
        <p:spPr>
          <a:xfrm>
            <a:off x="3226282" y="6146185"/>
            <a:ext cx="4620586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9B008A"/>
                </a:solidFill>
              </a:rPr>
              <a:t>SG  -  DEPP B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endParaRPr lang="fr-FR" dirty="0"/>
          </a:p>
        </p:txBody>
      </p:sp>
      <p:pic>
        <p:nvPicPr>
          <p:cNvPr id="17" name="Image 16" descr="2017_MEN_SUP_doublelogo_horiz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00" y="6181949"/>
            <a:ext cx="2569152" cy="45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41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9B008A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2800" dirty="0" smtClean="0"/>
              <a:t>Présentation chefs d’établissements</a:t>
            </a: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Outils d’évaluation pour l’accompagnement des élèves</a:t>
            </a:r>
          </a:p>
          <a:p>
            <a:r>
              <a:rPr lang="fr-FR" dirty="0" smtClean="0"/>
              <a:t>Premier degré</a:t>
            </a:r>
            <a:endParaRPr lang="fr-FR" dirty="0"/>
          </a:p>
        </p:txBody>
      </p:sp>
      <p:sp>
        <p:nvSpPr>
          <p:cNvPr id="8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B3CB-E3BA-F74C-AB76-86EFC5843CD6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52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tx1"/>
                </a:solidFill>
              </a:rPr>
              <a:t>La conception des évaluations standardisées</a:t>
            </a:r>
            <a:br>
              <a:rPr lang="fr-FR" dirty="0">
                <a:solidFill>
                  <a:schemeClr val="tx1"/>
                </a:solidFill>
              </a:rPr>
            </a:b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fr-FR" sz="2000" dirty="0" smtClean="0"/>
              <a:t> Travail entre </a:t>
            </a:r>
            <a:r>
              <a:rPr lang="fr-FR" sz="2000" dirty="0"/>
              <a:t>le conseil </a:t>
            </a:r>
            <a:r>
              <a:rPr lang="fr-FR" sz="2000" dirty="0" smtClean="0"/>
              <a:t>scientifique de l’éducation nationale, la Depp, </a:t>
            </a:r>
            <a:r>
              <a:rPr lang="fr-FR" sz="2000" dirty="0"/>
              <a:t>des équipes de chercheurs </a:t>
            </a:r>
            <a:r>
              <a:rPr lang="fr-FR" sz="2000" dirty="0" smtClean="0"/>
              <a:t>, la </a:t>
            </a:r>
            <a:r>
              <a:rPr lang="fr-FR" sz="2000" dirty="0" err="1" smtClean="0"/>
              <a:t>Dgesco</a:t>
            </a:r>
            <a:r>
              <a:rPr lang="fr-FR" sz="2000" dirty="0" smtClean="0"/>
              <a:t>, et l’IGEN</a:t>
            </a:r>
          </a:p>
          <a:p>
            <a:pPr marL="457200" lvl="1" indent="0">
              <a:buNone/>
            </a:pPr>
            <a:endParaRPr lang="fr-FR" sz="2000" dirty="0"/>
          </a:p>
          <a:p>
            <a:pPr lvl="1"/>
            <a:r>
              <a:rPr lang="fr-FR" sz="2000" dirty="0" smtClean="0"/>
              <a:t> Conception </a:t>
            </a:r>
            <a:r>
              <a:rPr lang="fr-FR" sz="2000" dirty="0"/>
              <a:t>par des groupes experts </a:t>
            </a:r>
            <a:r>
              <a:rPr lang="fr-FR" sz="2000" dirty="0" smtClean="0"/>
              <a:t>(enseignants, maîtres formateurs, CPC, IEN) selon les processus DEPP en collaboration avec le conseil scientifique</a:t>
            </a:r>
          </a:p>
          <a:p>
            <a:pPr marL="457200" lvl="1" indent="0">
              <a:buNone/>
            </a:pPr>
            <a:endParaRPr lang="fr-FR" sz="2000" dirty="0"/>
          </a:p>
          <a:p>
            <a:pPr lvl="1"/>
            <a:r>
              <a:rPr lang="fr-FR" sz="2000" dirty="0" smtClean="0"/>
              <a:t> Expérimentation </a:t>
            </a:r>
            <a:r>
              <a:rPr lang="fr-FR" sz="2000" dirty="0"/>
              <a:t>et </a:t>
            </a:r>
            <a:r>
              <a:rPr lang="fr-FR" sz="2000" dirty="0" smtClean="0"/>
              <a:t>standardisation </a:t>
            </a:r>
          </a:p>
          <a:p>
            <a:pPr marL="457200" lvl="1" indent="0">
              <a:buNone/>
            </a:pPr>
            <a:r>
              <a:rPr lang="fr-FR" sz="2000" dirty="0" smtClean="0"/>
              <a:t> </a:t>
            </a:r>
          </a:p>
          <a:p>
            <a:pPr lvl="1"/>
            <a:r>
              <a:rPr lang="fr-FR" sz="2000" dirty="0" smtClean="0"/>
              <a:t> Retour des enseignants expérimentateurs </a:t>
            </a:r>
          </a:p>
          <a:p>
            <a:pPr marL="457200" lvl="1" indent="0">
              <a:buNone/>
            </a:pPr>
            <a:endParaRPr lang="fr-FR" sz="2000" dirty="0"/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335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9B008A"/>
                </a:solidFill>
              </a:rPr>
              <a:t>REPERES CP</a:t>
            </a:r>
            <a:br>
              <a:rPr lang="fr-FR" sz="2400" b="1" dirty="0" smtClean="0">
                <a:solidFill>
                  <a:srgbClr val="9B008A"/>
                </a:solidFill>
              </a:rPr>
            </a:br>
            <a:r>
              <a:rPr lang="fr-FR" sz="2400" dirty="0" smtClean="0"/>
              <a:t>Contenus en français</a:t>
            </a:r>
            <a:endParaRPr lang="fr-FR" sz="3200" b="1" cap="none" dirty="0">
              <a:solidFill>
                <a:srgbClr val="9B008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 txBox="1">
            <a:spLocks/>
          </p:cNvSpPr>
          <p:nvPr/>
        </p:nvSpPr>
        <p:spPr>
          <a:xfrm>
            <a:off x="8149942" y="6390910"/>
            <a:ext cx="6321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457200" rtl="0" eaLnBrk="1" latinLnBrk="0" hangingPunct="1">
              <a:defRPr sz="1000" b="1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A58EF21-04D6-46D1-B8AF-04662AA14C7A}" type="slidenum">
              <a:rPr lang="fr-FR" alt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fr-FR" altLang="en-US" dirty="0">
              <a:solidFill>
                <a:prstClr val="black"/>
              </a:solidFill>
              <a:latin typeface="55 Helvetica Roman" pitchFamily="8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10308" y="1436848"/>
            <a:ext cx="85109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En français 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000" dirty="0" smtClean="0"/>
              <a:t>Programmes scolaires du cycle 1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000" dirty="0" smtClean="0"/>
              <a:t>4 des attendus des programmes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FR" sz="2000" dirty="0" smtClean="0"/>
              <a:t>Comprendre des textes sans autre aide que le langage entendu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FR" sz="2000" dirty="0" smtClean="0"/>
              <a:t>Manipuler des syllabes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FR" sz="2000" dirty="0" smtClean="0"/>
              <a:t>Discriminer des sons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FR" sz="2000" dirty="0" smtClean="0"/>
              <a:t>Reconnaître les lettres de l’alphabet et connaître les correspondances entre les 3 manières de les écrire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81188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9B008A"/>
                </a:solidFill>
              </a:rPr>
              <a:t>REPERES Cp</a:t>
            </a:r>
            <a:br>
              <a:rPr lang="fr-FR" sz="2400" b="1" dirty="0" smtClean="0">
                <a:solidFill>
                  <a:srgbClr val="9B008A"/>
                </a:solidFill>
              </a:rPr>
            </a:br>
            <a:r>
              <a:rPr lang="fr-FR" sz="2400" dirty="0" smtClean="0"/>
              <a:t>Contenus en mathématiques</a:t>
            </a:r>
            <a:endParaRPr lang="fr-FR" sz="3200" b="1" cap="none" dirty="0">
              <a:solidFill>
                <a:srgbClr val="9B008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 txBox="1">
            <a:spLocks/>
          </p:cNvSpPr>
          <p:nvPr/>
        </p:nvSpPr>
        <p:spPr>
          <a:xfrm>
            <a:off x="8149942" y="6390910"/>
            <a:ext cx="6321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457200" rtl="0" eaLnBrk="1" latinLnBrk="0" hangingPunct="1">
              <a:defRPr sz="1000" b="1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A58EF21-04D6-46D1-B8AF-04662AA14C7A}" type="slidenum">
              <a:rPr lang="fr-FR" alt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fr-FR" altLang="en-US" dirty="0">
              <a:solidFill>
                <a:prstClr val="black"/>
              </a:solidFill>
              <a:latin typeface="55 Helvetica Roman" pitchFamily="8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10308" y="1436848"/>
            <a:ext cx="851095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En mathématiques 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000" dirty="0" smtClean="0"/>
              <a:t>Programmes scolaires du cycle 1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000" dirty="0" smtClean="0"/>
              <a:t>2 des attendus des programmes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FR" sz="2000" dirty="0"/>
              <a:t>Utiliser les nombres (évaluer et comparer, </a:t>
            </a:r>
            <a:r>
              <a:rPr lang="fr-FR" sz="2000" dirty="0" smtClean="0"/>
              <a:t>réaliser une collection, utiliser le nombre pour exprimer </a:t>
            </a:r>
            <a:r>
              <a:rPr lang="fr-FR" sz="2000" dirty="0"/>
              <a:t>la position d’un objet</a:t>
            </a:r>
            <a:r>
              <a:rPr lang="fr-FR" sz="2000" dirty="0" smtClean="0"/>
              <a:t>, mobiliser des symboles analogiques …)</a:t>
            </a:r>
            <a:endParaRPr lang="fr-FR" sz="20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FR" sz="2000" dirty="0" smtClean="0"/>
              <a:t>Étudier les nombres (lire, écrire en chiffres, quantifier des collections, composer et décomposer, dire combien il faut enlever ou ajouter pour obtenir des quantités, …)</a:t>
            </a:r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22984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9B008A"/>
                </a:solidFill>
              </a:rPr>
              <a:t>REPERES CE1</a:t>
            </a:r>
            <a:br>
              <a:rPr lang="fr-FR" sz="2400" b="1" dirty="0" smtClean="0">
                <a:solidFill>
                  <a:srgbClr val="9B008A"/>
                </a:solidFill>
              </a:rPr>
            </a:br>
            <a:r>
              <a:rPr lang="fr-FR" sz="2400" dirty="0" smtClean="0"/>
              <a:t>Contenus en français</a:t>
            </a:r>
            <a:endParaRPr lang="fr-FR" sz="3200" b="1" cap="none" dirty="0">
              <a:solidFill>
                <a:srgbClr val="9B008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 txBox="1">
            <a:spLocks/>
          </p:cNvSpPr>
          <p:nvPr/>
        </p:nvSpPr>
        <p:spPr>
          <a:xfrm>
            <a:off x="8149942" y="6390910"/>
            <a:ext cx="6321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457200" rtl="0" eaLnBrk="1" latinLnBrk="0" hangingPunct="1">
              <a:defRPr sz="1000" b="1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A58EF21-04D6-46D1-B8AF-04662AA14C7A}" type="slidenum">
              <a:rPr lang="fr-FR" alt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fr-FR" altLang="en-US" dirty="0">
              <a:solidFill>
                <a:prstClr val="black"/>
              </a:solidFill>
              <a:latin typeface="55 Helvetica Roman" pitchFamily="8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10308" y="1436848"/>
            <a:ext cx="851095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 français 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 smtClean="0"/>
              <a:t>Programmes scolaires du cycle 2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 smtClean="0"/>
              <a:t>Connaissances et compétences associées :</a:t>
            </a:r>
          </a:p>
          <a:p>
            <a:pPr marL="742950" lvl="2" indent="-285750">
              <a:buFont typeface="Wingdings" panose="05000000000000000000" pitchFamily="2" charset="2"/>
              <a:buChar char="Ø"/>
            </a:pPr>
            <a:r>
              <a:rPr lang="fr-FR" dirty="0"/>
              <a:t>Identifier des mots </a:t>
            </a:r>
            <a:r>
              <a:rPr lang="fr-FR" dirty="0" smtClean="0"/>
              <a:t>de manière de plus en plus aisée (discrimination auditive, visuelle, correspondances </a:t>
            </a:r>
            <a:r>
              <a:rPr lang="fr-FR" dirty="0" err="1" smtClean="0"/>
              <a:t>grapho-phonologiques</a:t>
            </a:r>
            <a:r>
              <a:rPr lang="fr-FR" dirty="0" smtClean="0"/>
              <a:t>)</a:t>
            </a:r>
            <a:endParaRPr lang="fr-FR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3 des attendus du </a:t>
            </a:r>
            <a:r>
              <a:rPr lang="fr-FR" dirty="0" smtClean="0"/>
              <a:t>programme en lecture et compréhension de l’écrit :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FR" dirty="0"/>
              <a:t>Identifier des mots rapidement : décoder aisément des mots inconnus irréguliers, reconnaître des mots fréquents et des mots irréguliers mémorisés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FR" dirty="0" smtClean="0"/>
              <a:t>Lire et comprendre des textes adaptés à la maturité et à la culture scolaire des élèves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FR" dirty="0"/>
              <a:t>Lire </a:t>
            </a:r>
            <a:r>
              <a:rPr lang="fr-FR" dirty="0" smtClean="0"/>
              <a:t>à voix haute avec fluidité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1 des attendus du </a:t>
            </a:r>
            <a:r>
              <a:rPr lang="fr-FR" dirty="0" smtClean="0"/>
              <a:t>programme en étude de la langue  :</a:t>
            </a:r>
            <a:endParaRPr lang="fr-FR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FR" dirty="0" smtClean="0"/>
              <a:t>Orthographier les mots les plus fréquents</a:t>
            </a:r>
            <a:endParaRPr lang="fr-FR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45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9B008A"/>
                </a:solidFill>
              </a:rPr>
              <a:t>REPERES </a:t>
            </a:r>
            <a:r>
              <a:rPr lang="fr-FR" sz="2400" b="1" dirty="0">
                <a:solidFill>
                  <a:srgbClr val="9B008A"/>
                </a:solidFill>
              </a:rPr>
              <a:t>CE1</a:t>
            </a:r>
            <a:r>
              <a:rPr lang="fr-FR" sz="2400" b="1" dirty="0" smtClean="0">
                <a:solidFill>
                  <a:srgbClr val="9B008A"/>
                </a:solidFill>
              </a:rPr>
              <a:t>,</a:t>
            </a:r>
            <a:br>
              <a:rPr lang="fr-FR" sz="2400" b="1" dirty="0" smtClean="0">
                <a:solidFill>
                  <a:srgbClr val="9B008A"/>
                </a:solidFill>
              </a:rPr>
            </a:br>
            <a:r>
              <a:rPr lang="fr-FR" sz="2400" dirty="0" smtClean="0"/>
              <a:t>Contenus en mathématiques</a:t>
            </a:r>
            <a:endParaRPr lang="fr-FR" sz="3200" b="1" cap="none" dirty="0">
              <a:solidFill>
                <a:srgbClr val="9B008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 txBox="1">
            <a:spLocks/>
          </p:cNvSpPr>
          <p:nvPr/>
        </p:nvSpPr>
        <p:spPr>
          <a:xfrm>
            <a:off x="8149942" y="6390910"/>
            <a:ext cx="6321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457200" rtl="0" eaLnBrk="1" latinLnBrk="0" hangingPunct="1">
              <a:defRPr sz="1000" b="1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A58EF21-04D6-46D1-B8AF-04662AA14C7A}" type="slidenum">
              <a:rPr lang="fr-FR" alt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fr-FR" altLang="en-US" dirty="0">
              <a:solidFill>
                <a:prstClr val="black"/>
              </a:solidFill>
              <a:latin typeface="55 Helvetica Roman" pitchFamily="8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10308" y="1436848"/>
            <a:ext cx="851095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En mathématiques 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000" dirty="0" smtClean="0"/>
              <a:t>Programmes scolaires du cycle 2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000" dirty="0" smtClean="0"/>
              <a:t>5 attendus</a:t>
            </a:r>
          </a:p>
          <a:p>
            <a:r>
              <a:rPr lang="fr-FR" sz="2000" dirty="0"/>
              <a:t>	</a:t>
            </a:r>
            <a:r>
              <a:rPr lang="fr-FR" sz="2000" dirty="0" smtClean="0"/>
              <a:t>Domaine nombres et calculs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FR" sz="2000" dirty="0"/>
              <a:t>Comprendre et utiliser des nombres entiers pour dénombrer, ordonner, repérer, comparer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FR" sz="2000" dirty="0" smtClean="0"/>
              <a:t>Nommer</a:t>
            </a:r>
            <a:r>
              <a:rPr lang="fr-FR" sz="2000" dirty="0"/>
              <a:t>, lire, écrire, représenter des nombres entiers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000000"/>
                </a:solidFill>
              </a:rPr>
              <a:t>Résoudre </a:t>
            </a:r>
            <a:r>
              <a:rPr lang="fr-FR" sz="2000" dirty="0">
                <a:solidFill>
                  <a:srgbClr val="000000"/>
                </a:solidFill>
              </a:rPr>
              <a:t>des problèmes en utilisant des nombres entiers et le </a:t>
            </a:r>
            <a:r>
              <a:rPr lang="fr-FR" sz="2000" dirty="0" smtClean="0">
                <a:solidFill>
                  <a:srgbClr val="000000"/>
                </a:solidFill>
              </a:rPr>
              <a:t>calcul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FR" sz="2000" dirty="0"/>
              <a:t>Calculer </a:t>
            </a:r>
            <a:r>
              <a:rPr lang="fr-FR" sz="2000" dirty="0" smtClean="0"/>
              <a:t> avec des nombres entiers (calcul en ligne, calcul mental) </a:t>
            </a:r>
          </a:p>
          <a:p>
            <a:pPr lvl="1"/>
            <a:r>
              <a:rPr lang="fr-FR" sz="2000" dirty="0" smtClean="0">
                <a:solidFill>
                  <a:srgbClr val="000000"/>
                </a:solidFill>
              </a:rPr>
              <a:t>Domaine espace et géométrie</a:t>
            </a:r>
            <a:endParaRPr lang="fr-FR" sz="2000" dirty="0">
              <a:solidFill>
                <a:srgbClr val="000000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000000"/>
                </a:solidFill>
              </a:rPr>
              <a:t>Reconnaitre et utiliser les notions d’alignement, d’angle droit, d’égalités de longueurs, de milieu, de symétrie</a:t>
            </a:r>
            <a:endParaRPr lang="fr-FR" sz="2000" dirty="0">
              <a:solidFill>
                <a:srgbClr val="000000"/>
              </a:solidFill>
            </a:endParaRPr>
          </a:p>
          <a:p>
            <a:pPr lvl="1"/>
            <a:endParaRPr lang="fr-FR" sz="2000" dirty="0">
              <a:solidFill>
                <a:srgbClr val="000000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fr-FR" sz="20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77001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L’accompagnement des enseignants pour l’action pédagogique (1)</a:t>
            </a:r>
            <a:r>
              <a:rPr lang="fr-FR" dirty="0">
                <a:solidFill>
                  <a:schemeClr val="tx1"/>
                </a:solidFill>
              </a:rPr>
              <a:t/>
            </a:r>
            <a:br>
              <a:rPr lang="fr-FR" dirty="0">
                <a:solidFill>
                  <a:schemeClr val="tx1"/>
                </a:solidFill>
              </a:rPr>
            </a:b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 smtClean="0">
                <a:solidFill>
                  <a:schemeClr val="tx1"/>
                </a:solidFill>
              </a:rPr>
              <a:t> Suite </a:t>
            </a:r>
            <a:r>
              <a:rPr lang="fr-FR" dirty="0">
                <a:solidFill>
                  <a:schemeClr val="tx1"/>
                </a:solidFill>
              </a:rPr>
              <a:t>aux </a:t>
            </a:r>
            <a:r>
              <a:rPr lang="fr-FR" dirty="0" smtClean="0">
                <a:solidFill>
                  <a:schemeClr val="tx1"/>
                </a:solidFill>
              </a:rPr>
              <a:t>évaluations, des </a:t>
            </a:r>
            <a:r>
              <a:rPr lang="fr-FR" dirty="0">
                <a:solidFill>
                  <a:schemeClr val="tx1"/>
                </a:solidFill>
              </a:rPr>
              <a:t>indications </a:t>
            </a:r>
            <a:r>
              <a:rPr lang="fr-FR" dirty="0" smtClean="0">
                <a:solidFill>
                  <a:schemeClr val="tx1"/>
                </a:solidFill>
              </a:rPr>
              <a:t> seront données </a:t>
            </a:r>
            <a:r>
              <a:rPr lang="fr-FR" dirty="0">
                <a:solidFill>
                  <a:schemeClr val="tx1"/>
                </a:solidFill>
              </a:rPr>
              <a:t>pour </a:t>
            </a:r>
            <a:r>
              <a:rPr lang="fr-FR" dirty="0" smtClean="0">
                <a:solidFill>
                  <a:schemeClr val="tx1"/>
                </a:solidFill>
              </a:rPr>
              <a:t>expliciter, </a:t>
            </a:r>
            <a:r>
              <a:rPr lang="fr-FR" dirty="0">
                <a:solidFill>
                  <a:schemeClr val="tx1"/>
                </a:solidFill>
              </a:rPr>
              <a:t>à partir des </a:t>
            </a:r>
            <a:r>
              <a:rPr lang="fr-FR" dirty="0" smtClean="0">
                <a:solidFill>
                  <a:schemeClr val="tx1"/>
                </a:solidFill>
              </a:rPr>
              <a:t>typologies d’erreurs, ce </a:t>
            </a:r>
            <a:r>
              <a:rPr lang="fr-FR" dirty="0">
                <a:solidFill>
                  <a:schemeClr val="tx1"/>
                </a:solidFill>
              </a:rPr>
              <a:t>que cela indique </a:t>
            </a:r>
            <a:r>
              <a:rPr lang="fr-FR" dirty="0" smtClean="0">
                <a:solidFill>
                  <a:schemeClr val="tx1"/>
                </a:solidFill>
              </a:rPr>
              <a:t>des </a:t>
            </a:r>
            <a:r>
              <a:rPr lang="fr-FR" dirty="0">
                <a:solidFill>
                  <a:schemeClr val="tx1"/>
                </a:solidFill>
              </a:rPr>
              <a:t>difficultés/fragilités </a:t>
            </a:r>
            <a:r>
              <a:rPr lang="fr-FR" dirty="0" smtClean="0">
                <a:solidFill>
                  <a:schemeClr val="tx1"/>
                </a:solidFill>
              </a:rPr>
              <a:t>d’acquis des élèves.</a:t>
            </a:r>
          </a:p>
          <a:p>
            <a:pPr lvl="0"/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Le </a:t>
            </a:r>
            <a:r>
              <a:rPr lang="fr-FR" dirty="0">
                <a:solidFill>
                  <a:schemeClr val="tx1"/>
                </a:solidFill>
              </a:rPr>
              <a:t>Conseil scientifique apporte sa contribution à l’élaboration de ces </a:t>
            </a:r>
            <a:r>
              <a:rPr lang="fr-FR" dirty="0" smtClean="0">
                <a:solidFill>
                  <a:schemeClr val="tx1"/>
                </a:solidFill>
              </a:rPr>
              <a:t>indications.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pPr lvl="0"/>
            <a:r>
              <a:rPr lang="fr-FR" dirty="0" smtClean="0">
                <a:solidFill>
                  <a:schemeClr val="tx1"/>
                </a:solidFill>
              </a:rPr>
              <a:t>Des </a:t>
            </a:r>
            <a:r>
              <a:rPr lang="fr-FR" dirty="0">
                <a:solidFill>
                  <a:schemeClr val="tx1"/>
                </a:solidFill>
              </a:rPr>
              <a:t>pistes d’action </a:t>
            </a:r>
            <a:r>
              <a:rPr lang="fr-FR" dirty="0" smtClean="0">
                <a:solidFill>
                  <a:schemeClr val="tx1"/>
                </a:solidFill>
              </a:rPr>
              <a:t>seront proposées pour </a:t>
            </a:r>
            <a:r>
              <a:rPr lang="fr-FR" dirty="0">
                <a:solidFill>
                  <a:schemeClr val="tx1"/>
                </a:solidFill>
              </a:rPr>
              <a:t>aider les équipes </a:t>
            </a:r>
            <a:r>
              <a:rPr lang="fr-FR" dirty="0" smtClean="0">
                <a:solidFill>
                  <a:schemeClr val="tx1"/>
                </a:solidFill>
              </a:rPr>
              <a:t>enseignantes </a:t>
            </a:r>
            <a:r>
              <a:rPr lang="fr-FR" dirty="0">
                <a:solidFill>
                  <a:schemeClr val="tx1"/>
                </a:solidFill>
              </a:rPr>
              <a:t>à renforcer les compétences fragiles de certains </a:t>
            </a:r>
            <a:r>
              <a:rPr lang="fr-FR" dirty="0" smtClean="0">
                <a:solidFill>
                  <a:schemeClr val="tx1"/>
                </a:solidFill>
              </a:rPr>
              <a:t>élèves, organiser </a:t>
            </a:r>
            <a:r>
              <a:rPr lang="fr-FR" dirty="0">
                <a:solidFill>
                  <a:schemeClr val="tx1"/>
                </a:solidFill>
              </a:rPr>
              <a:t>leur enseignement, différencier leur </a:t>
            </a:r>
            <a:r>
              <a:rPr lang="fr-FR" dirty="0" smtClean="0">
                <a:solidFill>
                  <a:schemeClr val="tx1"/>
                </a:solidFill>
              </a:rPr>
              <a:t>action. Elles seront élaborées </a:t>
            </a:r>
            <a:r>
              <a:rPr lang="fr-FR" dirty="0">
                <a:solidFill>
                  <a:schemeClr val="tx1"/>
                </a:solidFill>
              </a:rPr>
              <a:t>en </a:t>
            </a:r>
            <a:r>
              <a:rPr lang="fr-FR" dirty="0" smtClean="0">
                <a:solidFill>
                  <a:schemeClr val="tx1"/>
                </a:solidFill>
              </a:rPr>
              <a:t>référence </a:t>
            </a:r>
            <a:r>
              <a:rPr lang="fr-FR" dirty="0">
                <a:solidFill>
                  <a:schemeClr val="tx1"/>
                </a:solidFill>
              </a:rPr>
              <a:t>aux ressources déjà </a:t>
            </a:r>
            <a:r>
              <a:rPr lang="fr-FR" dirty="0" smtClean="0">
                <a:solidFill>
                  <a:schemeClr val="tx1"/>
                </a:solidFill>
              </a:rPr>
              <a:t>conçues : </a:t>
            </a:r>
          </a:p>
          <a:p>
            <a:pPr lvl="1"/>
            <a:r>
              <a:rPr lang="fr-FR" dirty="0"/>
              <a:t>m</a:t>
            </a:r>
            <a:r>
              <a:rPr lang="fr-FR" dirty="0" smtClean="0"/>
              <a:t>ise en œuvre de </a:t>
            </a:r>
            <a:r>
              <a:rPr lang="fr-FR" dirty="0"/>
              <a:t>l’objectif CP 100% </a:t>
            </a:r>
            <a:r>
              <a:rPr lang="fr-FR" dirty="0" smtClean="0"/>
              <a:t>réussite ;</a:t>
            </a:r>
          </a:p>
          <a:p>
            <a:pPr lvl="1"/>
            <a:r>
              <a:rPr lang="fr-FR" dirty="0" smtClean="0"/>
              <a:t>livre de référence sur la lecture paru le 26 avril 2018 ;</a:t>
            </a:r>
          </a:p>
          <a:p>
            <a:pPr lvl="1"/>
            <a:r>
              <a:rPr lang="fr-FR" dirty="0" smtClean="0"/>
              <a:t>recommandations du ministre concernant la lecture, la grammaire, le calcul et la résolution de problèmes.</a:t>
            </a:r>
          </a:p>
          <a:p>
            <a:pPr marL="0" lvl="0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02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L’accompagnement des enseignants</a:t>
            </a:r>
            <a:r>
              <a:rPr lang="fr-FR" dirty="0">
                <a:solidFill>
                  <a:schemeClr val="tx1"/>
                </a:solidFill>
              </a:rPr>
              <a:t> pour l’action pédagogique </a:t>
            </a:r>
            <a:r>
              <a:rPr lang="fr-FR" dirty="0" smtClean="0">
                <a:solidFill>
                  <a:schemeClr val="tx1"/>
                </a:solidFill>
              </a:rPr>
              <a:t>(2)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</a:t>
            </a:r>
            <a:r>
              <a:rPr lang="fr-FR" dirty="0" smtClean="0"/>
              <a:t>résultats des évaluations </a:t>
            </a:r>
            <a:r>
              <a:rPr lang="fr-FR" dirty="0"/>
              <a:t>sont un point </a:t>
            </a:r>
            <a:r>
              <a:rPr lang="fr-FR" dirty="0" smtClean="0"/>
              <a:t>d’appui pour mener, au niveau des équipes d’école, une </a:t>
            </a:r>
            <a:r>
              <a:rPr lang="fr-FR" dirty="0"/>
              <a:t>réflexion </a:t>
            </a:r>
            <a:r>
              <a:rPr lang="fr-FR" dirty="0" smtClean="0"/>
              <a:t>sur leur action pédagogique et les modalités d’enseignement qui  favorisent </a:t>
            </a:r>
            <a:r>
              <a:rPr lang="fr-FR" dirty="0"/>
              <a:t>les apprentissages </a:t>
            </a:r>
            <a:r>
              <a:rPr lang="fr-FR" dirty="0" smtClean="0"/>
              <a:t>fondamentaux</a:t>
            </a:r>
            <a:r>
              <a:rPr lang="fr-FR" dirty="0"/>
              <a:t> </a:t>
            </a:r>
            <a:r>
              <a:rPr lang="fr-FR" dirty="0" smtClean="0"/>
              <a:t>des élèves.</a:t>
            </a:r>
          </a:p>
          <a:p>
            <a:endParaRPr lang="fr-FR" dirty="0"/>
          </a:p>
          <a:p>
            <a:r>
              <a:rPr lang="fr-FR" dirty="0" smtClean="0"/>
              <a:t>C’est aussi un axe de travail qui s’inscrira pleinement dans le cadre des formations (mobilisation </a:t>
            </a:r>
            <a:r>
              <a:rPr lang="fr-FR" dirty="0"/>
              <a:t>pédagogique </a:t>
            </a:r>
            <a:r>
              <a:rPr lang="fr-FR" dirty="0" smtClean="0"/>
              <a:t>centrée</a:t>
            </a:r>
            <a:r>
              <a:rPr lang="fr-FR" dirty="0"/>
              <a:t>, en 2018-2019, sur la maîtrise de la langue et des premiers éléments de </a:t>
            </a:r>
            <a:r>
              <a:rPr lang="fr-FR" dirty="0" smtClean="0"/>
              <a:t>mathématiques), afin </a:t>
            </a:r>
            <a:r>
              <a:rPr lang="fr-FR" dirty="0"/>
              <a:t>d’accompagner les équipes dans leurs pratiques de classe, en fonction des besoins repérés chez </a:t>
            </a:r>
            <a:r>
              <a:rPr lang="fr-FR" dirty="0" smtClean="0"/>
              <a:t>leurs </a:t>
            </a:r>
            <a:r>
              <a:rPr lang="fr-FR" dirty="0"/>
              <a:t>élèves.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7504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L’information des familles</a:t>
            </a:r>
            <a:br>
              <a:rPr lang="fr-FR" dirty="0">
                <a:solidFill>
                  <a:schemeClr val="tx1"/>
                </a:solidFill>
              </a:rPr>
            </a:b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Une campagne d’information des parents au cours de l’été et au moment des passations, construite par la DELCOM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318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Trois </a:t>
            </a:r>
            <a:r>
              <a:rPr lang="fr-FR" dirty="0"/>
              <a:t>opérations </a:t>
            </a:r>
            <a:r>
              <a:rPr lang="fr-FR" dirty="0" smtClean="0"/>
              <a:t>d’évaluations nouvelles à </a:t>
            </a:r>
            <a:r>
              <a:rPr lang="fr-FR" dirty="0"/>
              <a:t>la rentrée scolaire 2018 </a:t>
            </a:r>
            <a:r>
              <a:rPr lang="fr-FR" dirty="0" smtClean="0"/>
              <a:t>conduites par la </a:t>
            </a:r>
            <a:r>
              <a:rPr lang="fr-FR" dirty="0" err="1" smtClean="0"/>
              <a:t>Dgesco</a:t>
            </a:r>
            <a:r>
              <a:rPr lang="fr-FR" dirty="0" smtClean="0"/>
              <a:t> </a:t>
            </a:r>
            <a:r>
              <a:rPr lang="fr-FR" dirty="0"/>
              <a:t>et la </a:t>
            </a:r>
            <a:r>
              <a:rPr lang="fr-FR" dirty="0" smtClean="0"/>
              <a:t>Depp : CP, CE1</a:t>
            </a:r>
            <a:r>
              <a:rPr lang="fr-FR" dirty="0" smtClean="0">
                <a:solidFill>
                  <a:schemeClr val="tx1"/>
                </a:solidFill>
              </a:rPr>
              <a:t>,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et 2nde</a:t>
            </a:r>
          </a:p>
          <a:p>
            <a:r>
              <a:rPr lang="fr-FR" dirty="0" smtClean="0"/>
              <a:t>Les </a:t>
            </a:r>
            <a:r>
              <a:rPr lang="fr-FR" b="1" dirty="0"/>
              <a:t>évaluations des élèves  se réfèrent à des pratiques très différentes</a:t>
            </a:r>
            <a:r>
              <a:rPr lang="fr-FR" dirty="0"/>
              <a:t>. Au-delà de l’évaluation des élèves au sein de la classe par l’enseignant ou lors des examens nationaux (brevet, baccalauréat), </a:t>
            </a:r>
            <a:r>
              <a:rPr lang="fr-FR" dirty="0" smtClean="0"/>
              <a:t>différents </a:t>
            </a:r>
            <a:r>
              <a:rPr lang="fr-FR" dirty="0"/>
              <a:t>objectifs sont visés </a:t>
            </a:r>
            <a:r>
              <a:rPr lang="fr-FR" b="1" dirty="0"/>
              <a:t>liés aux niveaux des usages :</a:t>
            </a:r>
            <a:endParaRPr lang="fr-FR" dirty="0"/>
          </a:p>
          <a:p>
            <a:pPr lvl="1"/>
            <a:r>
              <a:rPr lang="fr-FR" sz="2000" b="1" dirty="0"/>
              <a:t>Fournir aux enseignants des outils afin d’enrichir leurs pratiques pédagogiques en évaluant mieux les acquis de leurs élèves (niveau de la classe)</a:t>
            </a:r>
            <a:endParaRPr lang="fr-FR" sz="2000" dirty="0"/>
          </a:p>
          <a:p>
            <a:pPr lvl="1"/>
            <a:r>
              <a:rPr lang="fr-FR" sz="2000" b="1" dirty="0"/>
              <a:t>Doter les « pilotes de proximité » (recteurs, DASEN, IEN, chefs d’établissement) d’indicateurs leur permettant de mieux connaître les résultats des élèves et des établissements pour un pilotage pédagogique efficace (niveau local)</a:t>
            </a:r>
            <a:endParaRPr lang="fr-FR" sz="2000" dirty="0"/>
          </a:p>
          <a:p>
            <a:pPr lvl="1"/>
            <a:r>
              <a:rPr lang="fr-FR" sz="2000" b="1" dirty="0"/>
              <a:t>Disposer d’indicateurs permettant de mesurer, au niveau national, les performances du système éducatif, incluant la mesure d’évolutions temporelles et les comparaisons internationales (niveau national)</a:t>
            </a:r>
            <a:endParaRPr lang="fr-FR" sz="2000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70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 Les objectifs des différentes opérations d’évaluation des élèves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Le calendrier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 L’organisation </a:t>
            </a:r>
            <a:r>
              <a:rPr lang="fr-FR" dirty="0">
                <a:solidFill>
                  <a:schemeClr val="tx1"/>
                </a:solidFill>
              </a:rPr>
              <a:t>des évaluations de </a:t>
            </a:r>
            <a:r>
              <a:rPr lang="fr-FR" dirty="0" smtClean="0">
                <a:solidFill>
                  <a:schemeClr val="tx1"/>
                </a:solidFill>
              </a:rPr>
              <a:t>CP </a:t>
            </a:r>
            <a:r>
              <a:rPr lang="fr-FR" dirty="0">
                <a:solidFill>
                  <a:schemeClr val="tx1"/>
                </a:solidFill>
              </a:rPr>
              <a:t>et </a:t>
            </a:r>
            <a:r>
              <a:rPr lang="fr-FR" dirty="0" smtClean="0">
                <a:solidFill>
                  <a:schemeClr val="tx1"/>
                </a:solidFill>
              </a:rPr>
              <a:t>CE1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La conception des évaluations standardisées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Le contenu des évaluations Cp et CE1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smtClean="0">
                <a:solidFill>
                  <a:schemeClr val="tx1"/>
                </a:solidFill>
              </a:rPr>
              <a:t>L’accompagnement </a:t>
            </a:r>
            <a:r>
              <a:rPr lang="fr-FR" dirty="0" smtClean="0">
                <a:solidFill>
                  <a:schemeClr val="tx1"/>
                </a:solidFill>
              </a:rPr>
              <a:t>des enseignants pour l’action pédagogique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 L’information des familles</a:t>
            </a: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886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Les objectifs des différentes opérations d’évaluation des élèves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b="1" dirty="0"/>
              <a:t>« </a:t>
            </a:r>
            <a:r>
              <a:rPr lang="fr-FR" b="1" dirty="0" smtClean="0"/>
              <a:t>Evaluations </a:t>
            </a:r>
            <a:r>
              <a:rPr lang="fr-FR" b="1" dirty="0"/>
              <a:t>CP » :</a:t>
            </a:r>
            <a:r>
              <a:rPr lang="fr-FR" dirty="0"/>
              <a:t> des repères permettant aux enseignants de disposer d’un </a:t>
            </a:r>
            <a:r>
              <a:rPr lang="fr-FR" dirty="0" smtClean="0"/>
              <a:t>panorama à </a:t>
            </a:r>
            <a:r>
              <a:rPr lang="fr-FR" dirty="0"/>
              <a:t>l’entrée en CP. Il s’agit de bien apprécier, d’un point de vue individuel et collectif, les acquis qui permettront d’ancrer les apprentissages de CP en début d’année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b="1" dirty="0"/>
              <a:t>« </a:t>
            </a:r>
            <a:r>
              <a:rPr lang="fr-FR" b="1" dirty="0" smtClean="0"/>
              <a:t>Evaluations </a:t>
            </a:r>
            <a:r>
              <a:rPr lang="fr-FR" b="1" dirty="0"/>
              <a:t>CE1 » :</a:t>
            </a:r>
            <a:r>
              <a:rPr lang="fr-FR" dirty="0"/>
              <a:t> des repères permettant aux enseignants de disposer d’un bilan </a:t>
            </a:r>
            <a:r>
              <a:rPr lang="fr-FR" dirty="0" smtClean="0"/>
              <a:t>à </a:t>
            </a:r>
            <a:r>
              <a:rPr lang="fr-FR" dirty="0"/>
              <a:t>l’entrée en CE1 sur les compétences liées à la lecture, l’écriture et la numération. Il s’agit d’une aide à l’organisation  des apprentissages de l’année de </a:t>
            </a:r>
            <a:r>
              <a:rPr lang="fr-FR" dirty="0" smtClean="0"/>
              <a:t>CE1.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b="1" dirty="0"/>
              <a:t>« Point d’étape CP » :</a:t>
            </a:r>
            <a:r>
              <a:rPr lang="fr-FR" dirty="0"/>
              <a:t> un bilan à mi- année scolaire pour </a:t>
            </a:r>
            <a:r>
              <a:rPr lang="fr-FR" dirty="0" smtClean="0"/>
              <a:t>apprécier la progression </a:t>
            </a:r>
            <a:r>
              <a:rPr lang="fr-FR" dirty="0"/>
              <a:t>des élèves, dans les domaines de la lecture, de l’écriture et de la numération. </a:t>
            </a:r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101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86424" y="44648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9B008A"/>
                </a:solidFill>
              </a:rPr>
              <a:t> </a:t>
            </a:r>
            <a:r>
              <a:rPr lang="fr-FR" sz="3200" b="1" dirty="0">
                <a:solidFill>
                  <a:srgbClr val="9B008A"/>
                </a:solidFill>
              </a:rPr>
              <a:t>Repères </a:t>
            </a:r>
            <a:r>
              <a:rPr lang="fr-FR" sz="3200" b="1" dirty="0" smtClean="0">
                <a:solidFill>
                  <a:srgbClr val="9B008A"/>
                </a:solidFill>
              </a:rPr>
              <a:t>CP-CE1</a:t>
            </a:r>
            <a:r>
              <a:rPr lang="fr-FR" sz="3200" b="1" dirty="0">
                <a:solidFill>
                  <a:srgbClr val="9B008A"/>
                </a:solidFill>
              </a:rPr>
              <a:t/>
            </a:r>
            <a:br>
              <a:rPr lang="fr-FR" sz="3200" b="1" dirty="0">
                <a:solidFill>
                  <a:srgbClr val="9B008A"/>
                </a:solidFill>
              </a:rPr>
            </a:br>
            <a:r>
              <a:rPr lang="fr-FR" sz="3200" dirty="0" smtClean="0"/>
              <a:t>CALENDRIER</a:t>
            </a:r>
            <a:endParaRPr lang="fr-FR" altLang="fr-FR" sz="3200" dirty="0" smtClean="0">
              <a:latin typeface="Cambria" panose="02040503050406030204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82750693"/>
              </p:ext>
            </p:extLst>
          </p:nvPr>
        </p:nvGraphicFramePr>
        <p:xfrm>
          <a:off x="326572" y="1706273"/>
          <a:ext cx="8218488" cy="2588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451819" y="4044806"/>
            <a:ext cx="131858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latin typeface="Cambria" panose="02040503050406030204" pitchFamily="18" charset="0"/>
              </a:rPr>
              <a:t>Elaboration des items en lien avec le CS</a:t>
            </a:r>
            <a:endParaRPr lang="fr-FR" sz="1100" dirty="0">
              <a:latin typeface="Cambria" panose="02040503050406030204" pitchFamily="18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313013" y="4751659"/>
            <a:ext cx="17321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Cambria" panose="02040503050406030204" pitchFamily="18" charset="0"/>
              </a:rPr>
              <a:t>Passation des évaluations</a:t>
            </a:r>
            <a:endParaRPr lang="fr-FR" sz="1100" dirty="0">
              <a:latin typeface="Cambria" panose="02040503050406030204" pitchFamily="18" charset="0"/>
            </a:endParaRPr>
          </a:p>
        </p:txBody>
      </p:sp>
      <p:cxnSp>
        <p:nvCxnSpPr>
          <p:cNvPr id="19" name="Connecteur en angle 18"/>
          <p:cNvCxnSpPr/>
          <p:nvPr/>
        </p:nvCxnSpPr>
        <p:spPr>
          <a:xfrm rot="16200000" flipH="1">
            <a:off x="5329818" y="3981647"/>
            <a:ext cx="1812945" cy="15344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lipse 23"/>
          <p:cNvSpPr/>
          <p:nvPr/>
        </p:nvSpPr>
        <p:spPr>
          <a:xfrm>
            <a:off x="2727895" y="2863443"/>
            <a:ext cx="258824" cy="258824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ZoneTexte 28"/>
          <p:cNvSpPr txBox="1"/>
          <p:nvPr/>
        </p:nvSpPr>
        <p:spPr>
          <a:xfrm>
            <a:off x="1387213" y="5514441"/>
            <a:ext cx="29547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Cambria" panose="02040503050406030204" pitchFamily="18" charset="0"/>
              </a:rPr>
              <a:t>Expérimentation des items repères CP-CE1 pour validation psychométrique.</a:t>
            </a:r>
          </a:p>
          <a:p>
            <a:r>
              <a:rPr lang="fr-FR" sz="1100" dirty="0" smtClean="0">
                <a:latin typeface="Cambria" panose="02040503050406030204" pitchFamily="18" charset="0"/>
              </a:rPr>
              <a:t>Pilote du portail de restitution</a:t>
            </a:r>
            <a:endParaRPr lang="fr-FR" sz="1100" dirty="0">
              <a:latin typeface="Cambria" panose="02040503050406030204" pitchFamily="18" charset="0"/>
            </a:endParaRPr>
          </a:p>
        </p:txBody>
      </p:sp>
      <p:cxnSp>
        <p:nvCxnSpPr>
          <p:cNvPr id="30" name="Connecteur en angle 29"/>
          <p:cNvCxnSpPr/>
          <p:nvPr/>
        </p:nvCxnSpPr>
        <p:spPr>
          <a:xfrm rot="5400000">
            <a:off x="1673963" y="4332340"/>
            <a:ext cx="2381278" cy="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e 30"/>
          <p:cNvGrpSpPr/>
          <p:nvPr/>
        </p:nvGrpSpPr>
        <p:grpSpPr>
          <a:xfrm>
            <a:off x="1770408" y="2281925"/>
            <a:ext cx="1639970" cy="401571"/>
            <a:chOff x="5050900" y="631353"/>
            <a:chExt cx="1639970" cy="401571"/>
          </a:xfrm>
        </p:grpSpPr>
        <p:sp>
          <p:nvSpPr>
            <p:cNvPr id="32" name="Rectangle 31"/>
            <p:cNvSpPr/>
            <p:nvPr/>
          </p:nvSpPr>
          <p:spPr>
            <a:xfrm>
              <a:off x="5050900" y="631353"/>
              <a:ext cx="1182812" cy="40029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5508058" y="632627"/>
              <a:ext cx="1182812" cy="4002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120" tIns="71120" rIns="71120" bIns="71120" numCol="1" spcCol="1270" anchor="b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00" kern="1200" dirty="0" smtClean="0">
                  <a:latin typeface="Cambria" panose="02040503050406030204" pitchFamily="18" charset="0"/>
                </a:rPr>
                <a:t>Mai 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00" dirty="0" smtClean="0">
                  <a:latin typeface="Cambria" panose="02040503050406030204" pitchFamily="18" charset="0"/>
                </a:rPr>
                <a:t>S 20-21</a:t>
              </a:r>
              <a:endParaRPr lang="fr-FR" sz="1000" kern="1200" dirty="0">
                <a:latin typeface="Cambria" panose="02040503050406030204" pitchFamily="18" charset="0"/>
              </a:endParaRPr>
            </a:p>
          </p:txBody>
        </p:sp>
      </p:grpSp>
      <p:sp>
        <p:nvSpPr>
          <p:cNvPr id="41" name="ZoneTexte 40"/>
          <p:cNvSpPr txBox="1"/>
          <p:nvPr/>
        </p:nvSpPr>
        <p:spPr>
          <a:xfrm>
            <a:off x="4904778" y="4197661"/>
            <a:ext cx="117551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Cambria" panose="02040503050406030204" pitchFamily="18" charset="0"/>
              </a:rPr>
              <a:t>Ouverture du portail pour les académies </a:t>
            </a:r>
          </a:p>
          <a:p>
            <a:r>
              <a:rPr lang="fr-FR" sz="1100" dirty="0" smtClean="0">
                <a:latin typeface="Cambria" panose="02040503050406030204" pitchFamily="18" charset="0"/>
              </a:rPr>
              <a:t>Mise à disposition des épreuves et des documents</a:t>
            </a:r>
            <a:endParaRPr lang="fr-FR" sz="1100" dirty="0">
              <a:latin typeface="Cambria" panose="02040503050406030204" pitchFamily="18" charset="0"/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5086027" y="2863443"/>
            <a:ext cx="258824" cy="258824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14" name="Connecteur droit avec flèche 13"/>
          <p:cNvCxnSpPr/>
          <p:nvPr/>
        </p:nvCxnSpPr>
        <p:spPr>
          <a:xfrm>
            <a:off x="5215439" y="3141702"/>
            <a:ext cx="0" cy="1071727"/>
          </a:xfrm>
          <a:prstGeom prst="straightConnector1">
            <a:avLst/>
          </a:prstGeom>
          <a:ln w="12700">
            <a:tailEnd type="triangle"/>
          </a:ln>
          <a:effectLst>
            <a:outerShdw blurRad="40000" dist="20000" dir="5400000" rotWithShape="0">
              <a:srgbClr val="000000">
                <a:alpha val="1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>
            <a:off x="7126829" y="3143540"/>
            <a:ext cx="0" cy="774814"/>
          </a:xfrm>
          <a:prstGeom prst="straightConnector1">
            <a:avLst/>
          </a:prstGeom>
          <a:ln w="12700">
            <a:tailEnd type="triangle"/>
          </a:ln>
          <a:effectLst>
            <a:outerShdw blurRad="40000" dist="20000" dir="5400000" rotWithShape="0">
              <a:srgbClr val="000000">
                <a:alpha val="1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6377721" y="3984898"/>
            <a:ext cx="20151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Cambria" panose="02040503050406030204" pitchFamily="18" charset="0"/>
              </a:rPr>
              <a:t>Traitement des résultats et préparation de 2019 </a:t>
            </a:r>
            <a:endParaRPr lang="fr-FR" sz="1100" dirty="0">
              <a:latin typeface="Cambria" panose="02040503050406030204" pitchFamily="18" charset="0"/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1241174" y="3146743"/>
            <a:ext cx="9331" cy="949396"/>
          </a:xfrm>
          <a:prstGeom prst="straightConnector1">
            <a:avLst/>
          </a:prstGeom>
          <a:ln w="12700">
            <a:tailEnd type="triangle"/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4646491" y="3207286"/>
            <a:ext cx="18473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1050" dirty="0"/>
          </a:p>
        </p:txBody>
      </p:sp>
      <p:sp>
        <p:nvSpPr>
          <p:cNvPr id="11" name="ZoneTexte 10"/>
          <p:cNvSpPr txBox="1"/>
          <p:nvPr/>
        </p:nvSpPr>
        <p:spPr>
          <a:xfrm>
            <a:off x="3003983" y="4148323"/>
            <a:ext cx="9909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Cambria" panose="02040503050406030204" pitchFamily="18" charset="0"/>
              </a:rPr>
              <a:t>Traitement des données</a:t>
            </a:r>
            <a:endParaRPr lang="fr-FR" sz="1100" dirty="0">
              <a:latin typeface="Cambria" panose="020405030504060302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845381" y="2207370"/>
            <a:ext cx="1182812" cy="4754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b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000" kern="1200" dirty="0" smtClean="0">
              <a:latin typeface="Cambria" panose="02040503050406030204" pitchFamily="18" charset="0"/>
            </a:endParaRP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kern="1200" dirty="0" smtClean="0">
                <a:latin typeface="Cambria" panose="02040503050406030204" pitchFamily="18" charset="0"/>
              </a:rPr>
              <a:t>Juin 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dirty="0" smtClean="0">
                <a:latin typeface="Cambria" panose="02040503050406030204" pitchFamily="18" charset="0"/>
              </a:rPr>
              <a:t>S 25-26</a:t>
            </a:r>
            <a:endParaRPr lang="fr-FR" sz="1000" kern="1200" dirty="0">
              <a:latin typeface="Cambria" panose="02040503050406030204" pitchFamily="18" charset="0"/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3946461" y="2860994"/>
            <a:ext cx="258824" cy="258824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52" name="Connecteur droit avec flèche 51"/>
          <p:cNvCxnSpPr/>
          <p:nvPr/>
        </p:nvCxnSpPr>
        <p:spPr>
          <a:xfrm>
            <a:off x="4075873" y="3122267"/>
            <a:ext cx="0" cy="513651"/>
          </a:xfrm>
          <a:prstGeom prst="straightConnector1">
            <a:avLst/>
          </a:prstGeom>
          <a:ln w="12700">
            <a:tailEnd type="triangle"/>
          </a:ln>
          <a:effectLst>
            <a:outerShdw blurRad="40000" dist="20000" dir="5400000" rotWithShape="0">
              <a:srgbClr val="000000">
                <a:alpha val="1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3753224" y="3618272"/>
            <a:ext cx="9179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Cambria" panose="02040503050406030204" pitchFamily="18" charset="0"/>
              </a:rPr>
              <a:t>Sélection des items</a:t>
            </a:r>
            <a:endParaRPr lang="fr-FR" sz="1100" b="1" dirty="0">
              <a:latin typeface="Cambria" panose="02040503050406030204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499476" y="2283199"/>
            <a:ext cx="1182812" cy="40029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b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000" b="1" kern="1200" dirty="0" smtClean="0">
              <a:latin typeface="Cambria" panose="02040503050406030204" pitchFamily="18" charset="0"/>
            </a:endParaRP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b="1" kern="1200" dirty="0" smtClean="0">
                <a:latin typeface="Cambria" panose="02040503050406030204" pitchFamily="18" charset="0"/>
              </a:rPr>
              <a:t>Juillet 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b="1" dirty="0" smtClean="0">
                <a:latin typeface="Cambria" panose="02040503050406030204" pitchFamily="18" charset="0"/>
              </a:rPr>
              <a:t>S 27 (début)</a:t>
            </a:r>
            <a:endParaRPr lang="fr-FR" sz="1000" b="1" kern="1200" dirty="0">
              <a:latin typeface="Cambria" panose="02040503050406030204" pitchFamily="18" charset="0"/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4539017" y="2860523"/>
            <a:ext cx="258824" cy="258824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55" name="Connecteur en angle 54"/>
          <p:cNvCxnSpPr/>
          <p:nvPr/>
        </p:nvCxnSpPr>
        <p:spPr>
          <a:xfrm rot="16200000" flipH="1">
            <a:off x="3415247" y="4340373"/>
            <a:ext cx="2506360" cy="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oneTexte 56"/>
          <p:cNvSpPr txBox="1"/>
          <p:nvPr/>
        </p:nvSpPr>
        <p:spPr>
          <a:xfrm>
            <a:off x="4247210" y="5599080"/>
            <a:ext cx="400124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Cambria" panose="02040503050406030204" pitchFamily="18" charset="0"/>
              </a:rPr>
              <a:t>Création des cahiers (y compris adaptations handicaps)</a:t>
            </a:r>
          </a:p>
          <a:p>
            <a:r>
              <a:rPr lang="fr-FR" sz="1100" dirty="0" smtClean="0">
                <a:latin typeface="Cambria" panose="02040503050406030204" pitchFamily="18" charset="0"/>
              </a:rPr>
              <a:t>Paramétrage du portail</a:t>
            </a:r>
          </a:p>
          <a:p>
            <a:r>
              <a:rPr lang="fr-FR" sz="1100" dirty="0" smtClean="0">
                <a:latin typeface="Cambria" panose="02040503050406030204" pitchFamily="18" charset="0"/>
              </a:rPr>
              <a:t>Création de l’application mobile</a:t>
            </a:r>
            <a:endParaRPr lang="fr-FR" sz="1100" dirty="0">
              <a:latin typeface="Cambria" panose="02040503050406030204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147450" y="2274410"/>
            <a:ext cx="1182812" cy="40029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b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000" kern="1200" dirty="0" smtClean="0">
              <a:latin typeface="Cambria" panose="02040503050406030204" pitchFamily="18" charset="0"/>
            </a:endParaRP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kern="1200" dirty="0" smtClean="0">
                <a:latin typeface="Cambria" panose="02040503050406030204" pitchFamily="18" charset="0"/>
              </a:rPr>
              <a:t>Juillet 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dirty="0" smtClean="0">
                <a:latin typeface="Cambria" panose="02040503050406030204" pitchFamily="18" charset="0"/>
              </a:rPr>
              <a:t>S 27-30</a:t>
            </a:r>
            <a:endParaRPr lang="fr-FR" sz="1000" kern="1200" dirty="0">
              <a:latin typeface="Cambria" panose="02040503050406030204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653238" y="2281924"/>
            <a:ext cx="1182812" cy="40029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b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000" kern="1200" dirty="0" smtClean="0">
              <a:latin typeface="Cambria" panose="02040503050406030204" pitchFamily="18" charset="0"/>
            </a:endParaRP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kern="1200" dirty="0" smtClean="0">
                <a:latin typeface="Cambria" panose="02040503050406030204" pitchFamily="18" charset="0"/>
              </a:rPr>
              <a:t>Avril 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dirty="0" smtClean="0">
                <a:latin typeface="Cambria" panose="02040503050406030204" pitchFamily="18" charset="0"/>
              </a:rPr>
              <a:t>S 14</a:t>
            </a:r>
            <a:endParaRPr lang="fr-FR" sz="1000" kern="1200" dirty="0">
              <a:latin typeface="Cambria" panose="02040503050406030204" pitchFamily="18" charset="0"/>
            </a:endParaRPr>
          </a:p>
        </p:txBody>
      </p:sp>
      <p:sp>
        <p:nvSpPr>
          <p:cNvPr id="61" name="Ellipse 60"/>
          <p:cNvSpPr/>
          <p:nvPr/>
        </p:nvSpPr>
        <p:spPr>
          <a:xfrm>
            <a:off x="2115232" y="2863443"/>
            <a:ext cx="258824" cy="258824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62" name="Connecteur droit avec flèche 61"/>
          <p:cNvCxnSpPr/>
          <p:nvPr/>
        </p:nvCxnSpPr>
        <p:spPr>
          <a:xfrm>
            <a:off x="2244644" y="3105291"/>
            <a:ext cx="9331" cy="949396"/>
          </a:xfrm>
          <a:prstGeom prst="straightConnector1">
            <a:avLst/>
          </a:prstGeom>
          <a:ln w="12700">
            <a:tailEnd type="triangle"/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ZoneTexte 62"/>
          <p:cNvSpPr txBox="1"/>
          <p:nvPr/>
        </p:nvSpPr>
        <p:spPr>
          <a:xfrm>
            <a:off x="1517715" y="4063685"/>
            <a:ext cx="13276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latin typeface="Cambria" panose="02040503050406030204" pitchFamily="18" charset="0"/>
              </a:rPr>
              <a:t>Finalisation des cahiers de l’expérimentation</a:t>
            </a:r>
            <a:endParaRPr lang="fr-FR" sz="1100" dirty="0">
              <a:latin typeface="Cambria" panose="02040503050406030204" pitchFamily="18" charset="0"/>
            </a:endParaRPr>
          </a:p>
        </p:txBody>
      </p:sp>
      <p:cxnSp>
        <p:nvCxnSpPr>
          <p:cNvPr id="56" name="Connecteur droit avec flèche 55"/>
          <p:cNvCxnSpPr/>
          <p:nvPr/>
        </p:nvCxnSpPr>
        <p:spPr>
          <a:xfrm>
            <a:off x="3460775" y="3161220"/>
            <a:ext cx="9331" cy="949396"/>
          </a:xfrm>
          <a:prstGeom prst="straightConnector1">
            <a:avLst/>
          </a:prstGeom>
          <a:ln w="12700">
            <a:tailEnd type="triangle"/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1416427" y="4666411"/>
            <a:ext cx="3488351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Elaboration des documents d’accompagnement :</a:t>
            </a:r>
          </a:p>
          <a:p>
            <a:r>
              <a:rPr lang="fr-FR" sz="1200" b="1" dirty="0" smtClean="0"/>
              <a:t>1. Descriptif et explicatif des contenus des tests</a:t>
            </a:r>
          </a:p>
          <a:p>
            <a:r>
              <a:rPr lang="fr-FR" sz="1200" b="1" dirty="0" smtClean="0"/>
              <a:t>2. Outils pédagogiques pour l’intervention </a:t>
            </a:r>
            <a:endParaRPr lang="fr-FR" sz="1200" b="1" dirty="0"/>
          </a:p>
        </p:txBody>
      </p:sp>
    </p:spTree>
    <p:extLst>
      <p:ext uri="{BB962C8B-B14F-4D97-AF65-F5344CB8AC3E}">
        <p14:creationId xmlns:p14="http://schemas.microsoft.com/office/powerpoint/2010/main" val="158790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86424" y="44648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9B008A"/>
                </a:solidFill>
              </a:rPr>
              <a:t> Point d’étape CP</a:t>
            </a:r>
            <a:r>
              <a:rPr lang="fr-FR" sz="3200" b="1" dirty="0">
                <a:solidFill>
                  <a:srgbClr val="9B008A"/>
                </a:solidFill>
              </a:rPr>
              <a:t/>
            </a:r>
            <a:br>
              <a:rPr lang="fr-FR" sz="3200" b="1" dirty="0">
                <a:solidFill>
                  <a:srgbClr val="9B008A"/>
                </a:solidFill>
              </a:rPr>
            </a:br>
            <a:r>
              <a:rPr lang="fr-FR" sz="3200" dirty="0" smtClean="0"/>
              <a:t>calendrier</a:t>
            </a:r>
            <a:endParaRPr lang="fr-FR" altLang="fr-FR" sz="3200" dirty="0" smtClean="0">
              <a:latin typeface="Cambria" panose="02040503050406030204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54561716"/>
              </p:ext>
            </p:extLst>
          </p:nvPr>
        </p:nvGraphicFramePr>
        <p:xfrm>
          <a:off x="326572" y="1706273"/>
          <a:ext cx="8218488" cy="2588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7" name="ZoneTexte 36"/>
          <p:cNvSpPr txBox="1"/>
          <p:nvPr/>
        </p:nvSpPr>
        <p:spPr>
          <a:xfrm>
            <a:off x="389076" y="155238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Cambria" panose="02040503050406030204" pitchFamily="18" charset="0"/>
              </a:rPr>
              <a:t>2018</a:t>
            </a:r>
            <a:endParaRPr lang="fr-FR" sz="1400" dirty="0">
              <a:latin typeface="Cambria" panose="020405030504060302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27008" y="4039652"/>
            <a:ext cx="13185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latin typeface="Cambria" panose="02040503050406030204" pitchFamily="18" charset="0"/>
              </a:rPr>
              <a:t>Passation dans les écoles</a:t>
            </a:r>
            <a:endParaRPr lang="fr-FR" sz="1100" dirty="0">
              <a:latin typeface="Cambria" panose="02040503050406030204" pitchFamily="18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402571" y="4778834"/>
            <a:ext cx="17321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latin typeface="Cambria" panose="02040503050406030204" pitchFamily="18" charset="0"/>
              </a:rPr>
              <a:t>Evaluations des élèves</a:t>
            </a:r>
            <a:endParaRPr lang="fr-FR" sz="1100" dirty="0">
              <a:latin typeface="Cambria" panose="020405030504060302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70408" y="2281925"/>
            <a:ext cx="1182812" cy="40029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3" name="Ellipse 42"/>
          <p:cNvSpPr/>
          <p:nvPr/>
        </p:nvSpPr>
        <p:spPr>
          <a:xfrm>
            <a:off x="5037227" y="2884716"/>
            <a:ext cx="258824" cy="258824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6" name="Rectangle 45"/>
          <p:cNvSpPr/>
          <p:nvPr/>
        </p:nvSpPr>
        <p:spPr>
          <a:xfrm>
            <a:off x="1328290" y="2280872"/>
            <a:ext cx="828657" cy="40029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b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000" kern="1200" dirty="0" smtClean="0">
              <a:latin typeface="Cambria" panose="02040503050406030204" pitchFamily="18" charset="0"/>
            </a:endParaRP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kern="1200" dirty="0" smtClean="0">
                <a:latin typeface="Cambria" panose="02040503050406030204" pitchFamily="18" charset="0"/>
              </a:rPr>
              <a:t>Mars 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dirty="0" smtClean="0">
                <a:latin typeface="Cambria" panose="02040503050406030204" pitchFamily="18" charset="0"/>
              </a:rPr>
              <a:t>S 10 à 13</a:t>
            </a:r>
            <a:endParaRPr lang="fr-FR" sz="1000" kern="1200" dirty="0">
              <a:latin typeface="Cambria" panose="02040503050406030204" pitchFamily="18" charset="0"/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905069" y="3146743"/>
            <a:ext cx="9331" cy="949396"/>
          </a:xfrm>
          <a:prstGeom prst="straightConnector1">
            <a:avLst/>
          </a:prstGeom>
          <a:ln w="12700">
            <a:tailEnd type="triangle"/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Ellipse 46"/>
          <p:cNvSpPr/>
          <p:nvPr/>
        </p:nvSpPr>
        <p:spPr>
          <a:xfrm>
            <a:off x="1533157" y="2848966"/>
            <a:ext cx="258824" cy="258824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9" name="ZoneTexte 48"/>
          <p:cNvSpPr txBox="1"/>
          <p:nvPr/>
        </p:nvSpPr>
        <p:spPr>
          <a:xfrm>
            <a:off x="1202838" y="4444919"/>
            <a:ext cx="9574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latin typeface="Cambria" panose="02040503050406030204" pitchFamily="18" charset="0"/>
              </a:rPr>
              <a:t>Saisie des réponses des élèves</a:t>
            </a:r>
            <a:endParaRPr lang="fr-FR" sz="1100" dirty="0">
              <a:latin typeface="Cambria" panose="02040503050406030204" pitchFamily="18" charset="0"/>
            </a:endParaRPr>
          </a:p>
        </p:txBody>
      </p:sp>
      <p:cxnSp>
        <p:nvCxnSpPr>
          <p:cNvPr id="50" name="Connecteur droit avec flèche 49"/>
          <p:cNvCxnSpPr/>
          <p:nvPr/>
        </p:nvCxnSpPr>
        <p:spPr>
          <a:xfrm>
            <a:off x="1662569" y="3131355"/>
            <a:ext cx="0" cy="1350685"/>
          </a:xfrm>
          <a:prstGeom prst="straightConnector1">
            <a:avLst/>
          </a:prstGeom>
          <a:ln w="12700">
            <a:tailEnd type="triangle"/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4646491" y="3207286"/>
            <a:ext cx="18473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1050" dirty="0"/>
          </a:p>
        </p:txBody>
      </p:sp>
      <p:sp>
        <p:nvSpPr>
          <p:cNvPr id="53" name="Rectangle 52"/>
          <p:cNvSpPr/>
          <p:nvPr/>
        </p:nvSpPr>
        <p:spPr>
          <a:xfrm>
            <a:off x="3463679" y="2308709"/>
            <a:ext cx="1182812" cy="40029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b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000" kern="1200" dirty="0" smtClean="0">
              <a:latin typeface="Cambria" panose="02040503050406030204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217635" y="2329552"/>
            <a:ext cx="761669" cy="40029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b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000" kern="1200" dirty="0" smtClean="0">
              <a:latin typeface="Cambria" panose="02040503050406030204" pitchFamily="18" charset="0"/>
            </a:endParaRP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kern="1200" dirty="0" smtClean="0">
                <a:latin typeface="Cambria" panose="02040503050406030204" pitchFamily="18" charset="0"/>
              </a:rPr>
              <a:t>Avril </a:t>
            </a:r>
          </a:p>
        </p:txBody>
      </p:sp>
      <p:sp>
        <p:nvSpPr>
          <p:cNvPr id="61" name="Ellipse 60"/>
          <p:cNvSpPr/>
          <p:nvPr/>
        </p:nvSpPr>
        <p:spPr>
          <a:xfrm>
            <a:off x="2469058" y="2828371"/>
            <a:ext cx="258824" cy="258824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62" name="Connecteur droit avec flèche 61"/>
          <p:cNvCxnSpPr/>
          <p:nvPr/>
        </p:nvCxnSpPr>
        <p:spPr>
          <a:xfrm>
            <a:off x="2589139" y="3105291"/>
            <a:ext cx="9331" cy="582467"/>
          </a:xfrm>
          <a:prstGeom prst="straightConnector1">
            <a:avLst/>
          </a:prstGeom>
          <a:ln w="12700">
            <a:tailEnd type="triangle"/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ZoneTexte 62"/>
          <p:cNvSpPr txBox="1"/>
          <p:nvPr/>
        </p:nvSpPr>
        <p:spPr>
          <a:xfrm>
            <a:off x="2253975" y="3694354"/>
            <a:ext cx="9574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latin typeface="Cambria" panose="02040503050406030204" pitchFamily="18" charset="0"/>
              </a:rPr>
              <a:t>Premiers traitements des données</a:t>
            </a:r>
            <a:endParaRPr lang="fr-FR" sz="1100" dirty="0">
              <a:latin typeface="Cambria" panose="02040503050406030204" pitchFamily="18" charset="0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6217447" y="1619510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Cambria" panose="02040503050406030204" pitchFamily="18" charset="0"/>
              </a:rPr>
              <a:t>2019</a:t>
            </a:r>
            <a:endParaRPr lang="fr-FR" sz="1400" dirty="0">
              <a:latin typeface="Cambria" panose="02040503050406030204" pitchFamily="18" charset="0"/>
            </a:endParaRPr>
          </a:p>
        </p:txBody>
      </p:sp>
      <p:cxnSp>
        <p:nvCxnSpPr>
          <p:cNvPr id="58" name="Connecteur droit avec flèche 57"/>
          <p:cNvCxnSpPr/>
          <p:nvPr/>
        </p:nvCxnSpPr>
        <p:spPr>
          <a:xfrm>
            <a:off x="7125161" y="3155189"/>
            <a:ext cx="9331" cy="1623645"/>
          </a:xfrm>
          <a:prstGeom prst="straightConnector1">
            <a:avLst/>
          </a:prstGeom>
          <a:ln w="12700">
            <a:tailEnd type="triangle"/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ZoneTexte 63"/>
          <p:cNvSpPr txBox="1"/>
          <p:nvPr/>
        </p:nvSpPr>
        <p:spPr>
          <a:xfrm>
            <a:off x="4672565" y="4772415"/>
            <a:ext cx="9574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latin typeface="Cambria" panose="02040503050406030204" pitchFamily="18" charset="0"/>
              </a:rPr>
              <a:t>Sélection des items</a:t>
            </a:r>
            <a:endParaRPr lang="fr-FR" sz="1100" dirty="0">
              <a:latin typeface="Cambria" panose="02040503050406030204" pitchFamily="18" charset="0"/>
            </a:endParaRPr>
          </a:p>
        </p:txBody>
      </p:sp>
      <p:cxnSp>
        <p:nvCxnSpPr>
          <p:cNvPr id="65" name="Connecteur droit avec flèche 64"/>
          <p:cNvCxnSpPr/>
          <p:nvPr/>
        </p:nvCxnSpPr>
        <p:spPr>
          <a:xfrm>
            <a:off x="5151302" y="3131355"/>
            <a:ext cx="9331" cy="1623645"/>
          </a:xfrm>
          <a:prstGeom prst="straightConnector1">
            <a:avLst/>
          </a:prstGeom>
          <a:ln w="12700">
            <a:tailEnd type="triangle"/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>
          <a:xfrm>
            <a:off x="5917020" y="3150020"/>
            <a:ext cx="9331" cy="2403287"/>
          </a:xfrm>
          <a:prstGeom prst="straightConnector1">
            <a:avLst/>
          </a:prstGeom>
          <a:ln w="12700">
            <a:tailEnd type="triangle"/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ZoneTexte 66"/>
          <p:cNvSpPr txBox="1"/>
          <p:nvPr/>
        </p:nvSpPr>
        <p:spPr>
          <a:xfrm>
            <a:off x="4646491" y="5553307"/>
            <a:ext cx="25834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latin typeface="Cambria" panose="02040503050406030204" pitchFamily="18" charset="0"/>
              </a:rPr>
              <a:t>Edition, adaptation, paramétrage du portail de restitution</a:t>
            </a:r>
            <a:endParaRPr lang="fr-FR" sz="1100" dirty="0">
              <a:latin typeface="Cambria" panose="02040503050406030204" pitchFamily="18" charset="0"/>
            </a:endParaRPr>
          </a:p>
        </p:txBody>
      </p:sp>
      <p:cxnSp>
        <p:nvCxnSpPr>
          <p:cNvPr id="68" name="Connecteur droit avec flèche 67"/>
          <p:cNvCxnSpPr/>
          <p:nvPr/>
        </p:nvCxnSpPr>
        <p:spPr>
          <a:xfrm flipV="1">
            <a:off x="3230113" y="2992823"/>
            <a:ext cx="1435042" cy="1"/>
          </a:xfrm>
          <a:prstGeom prst="straightConnector1">
            <a:avLst/>
          </a:prstGeom>
          <a:ln w="25400">
            <a:tailEnd type="triangle"/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17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4863" y="284085"/>
            <a:ext cx="7881400" cy="1003177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L’organisation générale 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des </a:t>
            </a:r>
            <a:r>
              <a:rPr lang="fr-FR" dirty="0">
                <a:solidFill>
                  <a:schemeClr val="tx1"/>
                </a:solidFill>
              </a:rPr>
              <a:t>évaluations </a:t>
            </a:r>
            <a:r>
              <a:rPr lang="fr-FR" dirty="0" smtClean="0">
                <a:solidFill>
                  <a:schemeClr val="tx1"/>
                </a:solidFill>
              </a:rPr>
              <a:t>CP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et CE1</a:t>
            </a:r>
            <a:r>
              <a:rPr lang="fr-FR" dirty="0">
                <a:solidFill>
                  <a:schemeClr val="tx1"/>
                </a:solidFill>
              </a:rPr>
              <a:t/>
            </a:r>
            <a:br>
              <a:rPr lang="fr-FR" dirty="0">
                <a:solidFill>
                  <a:schemeClr val="tx1"/>
                </a:solidFill>
              </a:rPr>
            </a:b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 Les élèves passent trois séquences de 20 minutes chacune en Cp et deux séances de 20 minutes et une de 30 minutes en CE1..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 Deux séquences en français</a:t>
            </a:r>
          </a:p>
          <a:p>
            <a:endParaRPr lang="fr-FR" dirty="0" smtClean="0"/>
          </a:p>
          <a:p>
            <a:r>
              <a:rPr lang="fr-FR" dirty="0" smtClean="0"/>
              <a:t> Une séquence en mathématiques</a:t>
            </a:r>
          </a:p>
          <a:p>
            <a:endParaRPr lang="fr-FR" dirty="0" smtClean="0"/>
          </a:p>
          <a:p>
            <a:r>
              <a:rPr lang="fr-FR" dirty="0" smtClean="0"/>
              <a:t> Passation sur un cahier papier, en 3 temps distincts, en septembre 2018.</a:t>
            </a:r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373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L’organisation des évaluations CP et CE1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Calibri" panose="020F0502020204030204" pitchFamily="34" charset="0"/>
              </a:rPr>
              <a:t>Mi aout 2018 : ouverture </a:t>
            </a:r>
            <a:r>
              <a:rPr lang="fr-FR" dirty="0">
                <a:latin typeface="Calibri" panose="020F0502020204030204" pitchFamily="34" charset="0"/>
              </a:rPr>
              <a:t>du portail pour les académies, </a:t>
            </a:r>
            <a:r>
              <a:rPr lang="fr-FR" dirty="0" smtClean="0">
                <a:latin typeface="Calibri" panose="020F0502020204030204" pitchFamily="34" charset="0"/>
              </a:rPr>
              <a:t>mise </a:t>
            </a:r>
            <a:r>
              <a:rPr lang="fr-FR" dirty="0">
                <a:latin typeface="Calibri" panose="020F0502020204030204" pitchFamily="34" charset="0"/>
              </a:rPr>
              <a:t>à disposition des </a:t>
            </a:r>
            <a:r>
              <a:rPr lang="fr-FR" dirty="0" smtClean="0">
                <a:latin typeface="Calibri" panose="020F0502020204030204" pitchFamily="34" charset="0"/>
              </a:rPr>
              <a:t>cahiers </a:t>
            </a:r>
            <a:r>
              <a:rPr lang="fr-FR" dirty="0">
                <a:latin typeface="Calibri" panose="020F0502020204030204" pitchFamily="34" charset="0"/>
              </a:rPr>
              <a:t>et des </a:t>
            </a:r>
            <a:r>
              <a:rPr lang="fr-FR" dirty="0" smtClean="0">
                <a:latin typeface="Calibri" panose="020F0502020204030204" pitchFamily="34" charset="0"/>
              </a:rPr>
              <a:t>documents d’accompagnement.</a:t>
            </a:r>
            <a:endParaRPr lang="fr-FR" dirty="0">
              <a:latin typeface="Calibri" panose="020F0502020204030204" pitchFamily="34" charset="0"/>
            </a:endParaRPr>
          </a:p>
          <a:p>
            <a:r>
              <a:rPr lang="fr-FR" dirty="0" smtClean="0">
                <a:latin typeface="Calibri" panose="020F0502020204030204" pitchFamily="34" charset="0"/>
              </a:rPr>
              <a:t>Début septembre 2018 : mise </a:t>
            </a:r>
            <a:r>
              <a:rPr lang="fr-FR" dirty="0">
                <a:latin typeface="Calibri" panose="020F0502020204030204" pitchFamily="34" charset="0"/>
              </a:rPr>
              <a:t>en ligne pour les enseignants </a:t>
            </a:r>
            <a:r>
              <a:rPr lang="fr-FR" dirty="0" smtClean="0">
                <a:latin typeface="Calibri" panose="020F0502020204030204" pitchFamily="34" charset="0"/>
              </a:rPr>
              <a:t>d’items </a:t>
            </a:r>
            <a:r>
              <a:rPr lang="fr-FR" dirty="0">
                <a:latin typeface="Calibri" panose="020F0502020204030204" pitchFamily="34" charset="0"/>
              </a:rPr>
              <a:t>des </a:t>
            </a:r>
            <a:r>
              <a:rPr lang="fr-FR" dirty="0" smtClean="0">
                <a:latin typeface="Calibri" panose="020F0502020204030204" pitchFamily="34" charset="0"/>
              </a:rPr>
              <a:t>cahiers précisant la nature de l’exercice, la raison de son choix, les interprétations possibles des réponses.</a:t>
            </a:r>
            <a:endParaRPr lang="fr-FR" dirty="0">
              <a:latin typeface="Calibri" panose="020F0502020204030204" pitchFamily="34" charset="0"/>
            </a:endParaRPr>
          </a:p>
          <a:p>
            <a:r>
              <a:rPr lang="fr-FR" dirty="0" smtClean="0">
                <a:latin typeface="Calibri" panose="020F0502020204030204" pitchFamily="34" charset="0"/>
              </a:rPr>
              <a:t>Début septembre 2018 : mise </a:t>
            </a:r>
            <a:r>
              <a:rPr lang="fr-FR" dirty="0">
                <a:latin typeface="Calibri" panose="020F0502020204030204" pitchFamily="34" charset="0"/>
              </a:rPr>
              <a:t>à disposition des enseignants de quelques exemples de modalités de passation ( textes et vidéos)</a:t>
            </a:r>
          </a:p>
          <a:p>
            <a:r>
              <a:rPr lang="fr-FR" dirty="0" smtClean="0">
                <a:latin typeface="Calibri" panose="020F0502020204030204" pitchFamily="34" charset="0"/>
              </a:rPr>
              <a:t>Septembre 2018  : semaines 38, 39,40 </a:t>
            </a:r>
          </a:p>
          <a:p>
            <a:pPr lvl="1"/>
            <a:r>
              <a:rPr lang="fr-FR" dirty="0" smtClean="0">
                <a:latin typeface="Calibri" panose="020F0502020204030204" pitchFamily="34" charset="0"/>
              </a:rPr>
              <a:t>Passation des épreuves</a:t>
            </a:r>
          </a:p>
          <a:p>
            <a:pPr lvl="1"/>
            <a:r>
              <a:rPr lang="fr-FR" dirty="0" smtClean="0">
                <a:latin typeface="Calibri" panose="020F0502020204030204" pitchFamily="34" charset="0"/>
              </a:rPr>
              <a:t>Mise </a:t>
            </a:r>
            <a:r>
              <a:rPr lang="fr-FR" dirty="0">
                <a:latin typeface="Calibri" panose="020F0502020204030204" pitchFamily="34" charset="0"/>
              </a:rPr>
              <a:t>à disposition d’un portail de saisie en ligne des réponses des élèves (sans codage)</a:t>
            </a:r>
          </a:p>
          <a:p>
            <a:pPr lvl="1"/>
            <a:r>
              <a:rPr lang="fr-FR" dirty="0">
                <a:latin typeface="Calibri" panose="020F0502020204030204" pitchFamily="34" charset="0"/>
              </a:rPr>
              <a:t>Correction automatisée, stockage et traitement </a:t>
            </a:r>
            <a:r>
              <a:rPr lang="fr-FR" dirty="0" err="1">
                <a:latin typeface="Calibri" panose="020F0502020204030204" pitchFamily="34" charset="0"/>
              </a:rPr>
              <a:t>anonymisé</a:t>
            </a:r>
            <a:endParaRPr lang="fr-FR" dirty="0">
              <a:latin typeface="Calibri" panose="020F0502020204030204" pitchFamily="34" charset="0"/>
            </a:endParaRPr>
          </a:p>
          <a:p>
            <a:pPr lvl="1"/>
            <a:r>
              <a:rPr lang="fr-FR" dirty="0">
                <a:latin typeface="Calibri" panose="020F0502020204030204" pitchFamily="34" charset="0"/>
              </a:rPr>
              <a:t>Traitement </a:t>
            </a:r>
            <a:r>
              <a:rPr lang="fr-FR" dirty="0" smtClean="0">
                <a:latin typeface="Calibri" panose="020F0502020204030204" pitchFamily="34" charset="0"/>
              </a:rPr>
              <a:t>des données par la </a:t>
            </a:r>
            <a:r>
              <a:rPr lang="fr-FR" dirty="0">
                <a:latin typeface="Calibri" panose="020F0502020204030204" pitchFamily="34" charset="0"/>
              </a:rPr>
              <a:t>DEPP</a:t>
            </a:r>
          </a:p>
          <a:p>
            <a:pPr lvl="1"/>
            <a:r>
              <a:rPr lang="fr-FR" dirty="0">
                <a:latin typeface="Calibri" panose="020F0502020204030204" pitchFamily="34" charset="0"/>
              </a:rPr>
              <a:t>Retour aux </a:t>
            </a:r>
            <a:r>
              <a:rPr lang="fr-FR" dirty="0" smtClean="0">
                <a:latin typeface="Calibri" panose="020F0502020204030204" pitchFamily="34" charset="0"/>
              </a:rPr>
              <a:t>écoles </a:t>
            </a:r>
            <a:endParaRPr lang="fr-FR" dirty="0">
              <a:latin typeface="Calibri" panose="020F050202020403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9746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L’organisation </a:t>
            </a:r>
            <a:r>
              <a:rPr lang="fr-FR" dirty="0">
                <a:solidFill>
                  <a:schemeClr val="tx1"/>
                </a:solidFill>
              </a:rPr>
              <a:t>des évaluations CP et CE1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A partir du portail en ligne, mise à disposition des enseignants du profil des acquis et besoins de chaque élève, pour les différentes compétences évaluées, dans un délai très rapide</a:t>
            </a:r>
            <a:r>
              <a:rPr lang="fr-FR" dirty="0" smtClean="0"/>
              <a:t>.</a:t>
            </a:r>
          </a:p>
          <a:p>
            <a:r>
              <a:rPr lang="fr-FR" dirty="0"/>
              <a:t> </a:t>
            </a:r>
            <a:r>
              <a:rPr lang="fr-FR" dirty="0" smtClean="0"/>
              <a:t>Mise à disposition d’un rendu individuel à destination des parents</a:t>
            </a:r>
            <a:endParaRPr lang="fr-FR" dirty="0" smtClean="0"/>
          </a:p>
          <a:p>
            <a:r>
              <a:rPr lang="fr-FR" dirty="0"/>
              <a:t>Un rendu par classe et par groupes </a:t>
            </a:r>
            <a:r>
              <a:rPr lang="fr-FR" dirty="0" smtClean="0"/>
              <a:t>sera </a:t>
            </a:r>
            <a:r>
              <a:rPr lang="fr-FR" dirty="0"/>
              <a:t>également immédiatement disponible.</a:t>
            </a:r>
          </a:p>
          <a:p>
            <a:endParaRPr lang="fr-FR" dirty="0" smtClean="0"/>
          </a:p>
          <a:p>
            <a:r>
              <a:rPr lang="fr-FR" dirty="0" smtClean="0"/>
              <a:t>Mise à disposition ultérieure de consolidations à différents niveaux (classe, école, circonscription,…) avec des repères nationaux.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211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ge de presentation et de 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age de sous-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711CBDF24E87429AD9C0273156F54A" ma:contentTypeVersion="1" ma:contentTypeDescription="Crée un document." ma:contentTypeScope="" ma:versionID="119f9b1cd9f589f93a03fb976800c80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3c27bd0fcb797d0a61d91e17cfc962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07463A-4F30-4EF9-BE07-FB8B3DDEEEB2}">
  <ds:schemaRefs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sharepoint/v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FF2B266-49D3-4979-8803-9492E4FFFB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930CE3D-4D05-473B-8E4E-8BF5FC35A7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1136</Words>
  <Application>Microsoft Office PowerPoint</Application>
  <PresentationFormat>Affichage à l'écran (4:3)</PresentationFormat>
  <Paragraphs>188</Paragraphs>
  <Slides>17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17</vt:i4>
      </vt:variant>
    </vt:vector>
  </HeadingPairs>
  <TitlesOfParts>
    <vt:vector size="20" baseType="lpstr">
      <vt:lpstr>pages de contenus</vt:lpstr>
      <vt:lpstr>page de presentation et de partie</vt:lpstr>
      <vt:lpstr>page de sous-partie</vt:lpstr>
      <vt:lpstr>Présentation chefs d’établissements</vt:lpstr>
      <vt:lpstr>introduction</vt:lpstr>
      <vt:lpstr>SOMMAIRE</vt:lpstr>
      <vt:lpstr>Les objectifs des différentes opérations d’évaluation des élèves</vt:lpstr>
      <vt:lpstr> Repères CP-CE1 CALENDRIER</vt:lpstr>
      <vt:lpstr> Point d’étape CP calendrier</vt:lpstr>
      <vt:lpstr>L’organisation générale  des évaluations CP et CE1 </vt:lpstr>
      <vt:lpstr>L’organisation des évaluations CP et CE1</vt:lpstr>
      <vt:lpstr>L’organisation des évaluations CP et CE1</vt:lpstr>
      <vt:lpstr>La conception des évaluations standardisées </vt:lpstr>
      <vt:lpstr>REPERES CP Contenus en français</vt:lpstr>
      <vt:lpstr>REPERES Cp Contenus en mathématiques</vt:lpstr>
      <vt:lpstr>REPERES CE1 Contenus en français</vt:lpstr>
      <vt:lpstr>REPERES CE1, Contenus en mathématiques</vt:lpstr>
      <vt:lpstr>L’accompagnement des enseignants pour l’action pédagogique (1) </vt:lpstr>
      <vt:lpstr>L’accompagnement des enseignants pour l’action pédagogique (2)</vt:lpstr>
      <vt:lpstr>L’information des familles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Administrateur MEN</dc:creator>
  <cp:lastModifiedBy>Administration centrale</cp:lastModifiedBy>
  <cp:revision>202</cp:revision>
  <cp:lastPrinted>2018-05-04T10:00:29Z</cp:lastPrinted>
  <dcterms:created xsi:type="dcterms:W3CDTF">2015-02-04T10:43:31Z</dcterms:created>
  <dcterms:modified xsi:type="dcterms:W3CDTF">2018-06-22T13:15:18Z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0x010100AA711CBDF24E87429AD9C0273156F54A</vt:lpwstr>
  </property>
</Properties>
</file>